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61" r:id="rId2"/>
    <p:sldId id="260" r:id="rId3"/>
    <p:sldId id="262" r:id="rId4"/>
    <p:sldId id="263" r:id="rId5"/>
    <p:sldId id="268" r:id="rId6"/>
    <p:sldId id="264" r:id="rId7"/>
    <p:sldId id="282" r:id="rId8"/>
    <p:sldId id="277" r:id="rId9"/>
    <p:sldId id="274" r:id="rId10"/>
    <p:sldId id="275" r:id="rId11"/>
    <p:sldId id="276" r:id="rId12"/>
    <p:sldId id="267" r:id="rId13"/>
    <p:sldId id="269" r:id="rId14"/>
    <p:sldId id="270" r:id="rId15"/>
    <p:sldId id="271" r:id="rId16"/>
    <p:sldId id="279" r:id="rId17"/>
    <p:sldId id="280" r:id="rId18"/>
    <p:sldId id="281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wrence Quesada" initials="LQ" lastIdx="1" clrIdx="0">
    <p:extLst>
      <p:ext uri="{19B8F6BF-5375-455C-9EA6-DF929625EA0E}">
        <p15:presenceInfo xmlns:p15="http://schemas.microsoft.com/office/powerpoint/2012/main" userId="f34a6ac6bedc329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93" autoAdjust="0"/>
    <p:restoredTop sz="94660"/>
  </p:normalViewPr>
  <p:slideViewPr>
    <p:cSldViewPr snapToGrid="0">
      <p:cViewPr varScale="1">
        <p:scale>
          <a:sx n="70" d="100"/>
          <a:sy n="70" d="100"/>
        </p:scale>
        <p:origin x="64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856B1B3-47DB-4A87-9582-D5E1FABA0169}" type="doc">
      <dgm:prSet loTypeId="urn:microsoft.com/office/officeart/2016/7/layout/LinearBlockProcessNumbered" loCatId="process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2C0E65E-825F-4C23-99F0-ADCE81B849A6}">
      <dgm:prSet/>
      <dgm:spPr/>
      <dgm:t>
        <a:bodyPr/>
        <a:lstStyle/>
        <a:p>
          <a:r>
            <a:rPr lang="en-US" dirty="0"/>
            <a:t>The Dataset</a:t>
          </a:r>
        </a:p>
      </dgm:t>
    </dgm:pt>
    <dgm:pt modelId="{1885F7EE-17AE-4324-AA85-3867AB9C672F}" type="parTrans" cxnId="{D65277AE-E357-431E-80FF-77C84196472C}">
      <dgm:prSet/>
      <dgm:spPr/>
      <dgm:t>
        <a:bodyPr/>
        <a:lstStyle/>
        <a:p>
          <a:endParaRPr lang="en-US"/>
        </a:p>
      </dgm:t>
    </dgm:pt>
    <dgm:pt modelId="{9C88AD27-E699-4B89-BC22-B5E5B4BB107A}" type="sibTrans" cxnId="{D65277AE-E357-431E-80FF-77C84196472C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1B7C7CF6-CFD2-464A-9FFA-B94BDB965392}">
      <dgm:prSet/>
      <dgm:spPr/>
      <dgm:t>
        <a:bodyPr/>
        <a:lstStyle/>
        <a:p>
          <a:r>
            <a:rPr lang="en-US" dirty="0"/>
            <a:t>Exploratory Data Analysis</a:t>
          </a:r>
        </a:p>
      </dgm:t>
    </dgm:pt>
    <dgm:pt modelId="{B6736D4B-0578-473B-9FF3-76CC3E974AE6}" type="parTrans" cxnId="{34F32B5F-BFA6-40F7-960B-57D9246AAF01}">
      <dgm:prSet/>
      <dgm:spPr/>
      <dgm:t>
        <a:bodyPr/>
        <a:lstStyle/>
        <a:p>
          <a:endParaRPr lang="en-US"/>
        </a:p>
      </dgm:t>
    </dgm:pt>
    <dgm:pt modelId="{37961824-1F74-43D1-8ABD-647A4B50F2F3}" type="sibTrans" cxnId="{34F32B5F-BFA6-40F7-960B-57D9246AAF01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AA710060-EE4A-44B7-B953-52072F60736D}">
      <dgm:prSet/>
      <dgm:spPr/>
      <dgm:t>
        <a:bodyPr/>
        <a:lstStyle/>
        <a:p>
          <a:r>
            <a:rPr lang="en-US" dirty="0"/>
            <a:t>Pre-Processing</a:t>
          </a:r>
        </a:p>
      </dgm:t>
    </dgm:pt>
    <dgm:pt modelId="{A64BE76D-7683-47AD-8B5C-639669A06D53}" type="parTrans" cxnId="{1CCAD682-2E6C-4F23-B929-B0C75DDE12D3}">
      <dgm:prSet/>
      <dgm:spPr/>
      <dgm:t>
        <a:bodyPr/>
        <a:lstStyle/>
        <a:p>
          <a:endParaRPr lang="en-US"/>
        </a:p>
      </dgm:t>
    </dgm:pt>
    <dgm:pt modelId="{80D159FC-8E79-446F-909E-5A2B85E07F72}" type="sibTrans" cxnId="{1CCAD682-2E6C-4F23-B929-B0C75DDE12D3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F895063E-6D23-4461-B3A8-0B9E949C03D0}">
      <dgm:prSet/>
      <dgm:spPr/>
      <dgm:t>
        <a:bodyPr/>
        <a:lstStyle/>
        <a:p>
          <a:r>
            <a:rPr lang="en-US" dirty="0"/>
            <a:t>Building the Model</a:t>
          </a:r>
        </a:p>
      </dgm:t>
    </dgm:pt>
    <dgm:pt modelId="{A6CB10C6-0A01-4B3C-A238-2FEF3465F674}" type="parTrans" cxnId="{1A041628-2EA1-454E-8400-79F650100162}">
      <dgm:prSet/>
      <dgm:spPr/>
      <dgm:t>
        <a:bodyPr/>
        <a:lstStyle/>
        <a:p>
          <a:endParaRPr lang="en-US"/>
        </a:p>
      </dgm:t>
    </dgm:pt>
    <dgm:pt modelId="{F665A828-9964-449E-8EC3-E0E237FBDC38}" type="sibTrans" cxnId="{1A041628-2EA1-454E-8400-79F650100162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5EDC030D-6F75-4DFB-877F-025006AD074E}">
      <dgm:prSet/>
      <dgm:spPr/>
      <dgm:t>
        <a:bodyPr/>
        <a:lstStyle/>
        <a:p>
          <a:r>
            <a:rPr lang="en-US" dirty="0"/>
            <a:t>Results</a:t>
          </a:r>
        </a:p>
      </dgm:t>
    </dgm:pt>
    <dgm:pt modelId="{FF9AB397-4283-4960-A78D-379A650B66A5}" type="parTrans" cxnId="{BD2FFEA5-A70C-4836-994F-639A3ED69DEF}">
      <dgm:prSet/>
      <dgm:spPr/>
      <dgm:t>
        <a:bodyPr/>
        <a:lstStyle/>
        <a:p>
          <a:endParaRPr lang="en-US"/>
        </a:p>
      </dgm:t>
    </dgm:pt>
    <dgm:pt modelId="{37E0AB9B-F009-4C91-98C1-FDB5ECE87352}" type="sibTrans" cxnId="{BD2FFEA5-A70C-4836-994F-639A3ED69DEF}">
      <dgm:prSet phldrT="05" phldr="0"/>
      <dgm:spPr/>
      <dgm:t>
        <a:bodyPr/>
        <a:lstStyle/>
        <a:p>
          <a:r>
            <a:rPr lang="en-US"/>
            <a:t>05</a:t>
          </a:r>
        </a:p>
      </dgm:t>
    </dgm:pt>
    <dgm:pt modelId="{87124540-09BB-4599-AF23-5F3894BFC989}">
      <dgm:prSet/>
      <dgm:spPr/>
      <dgm:t>
        <a:bodyPr/>
        <a:lstStyle/>
        <a:p>
          <a:r>
            <a:rPr lang="en-US" dirty="0"/>
            <a:t>Target Audience / Conclusion</a:t>
          </a:r>
        </a:p>
      </dgm:t>
    </dgm:pt>
    <dgm:pt modelId="{4CC66C52-38EA-4318-AD90-B2A9C83C4F9F}" type="parTrans" cxnId="{318D301C-E2D0-4B62-A4E5-0998E68374D0}">
      <dgm:prSet/>
      <dgm:spPr/>
      <dgm:t>
        <a:bodyPr/>
        <a:lstStyle/>
        <a:p>
          <a:endParaRPr lang="en-US"/>
        </a:p>
      </dgm:t>
    </dgm:pt>
    <dgm:pt modelId="{8584C1B6-40BF-4B09-8C16-A8C00D6E9344}" type="sibTrans" cxnId="{318D301C-E2D0-4B62-A4E5-0998E68374D0}">
      <dgm:prSet phldrT="06" phldr="0"/>
      <dgm:spPr/>
      <dgm:t>
        <a:bodyPr/>
        <a:lstStyle/>
        <a:p>
          <a:r>
            <a:rPr lang="en-US"/>
            <a:t>06</a:t>
          </a:r>
        </a:p>
      </dgm:t>
    </dgm:pt>
    <dgm:pt modelId="{F2F561B7-4891-4F42-9F20-440DC0A4B346}">
      <dgm:prSet/>
      <dgm:spPr/>
      <dgm:t>
        <a:bodyPr/>
        <a:lstStyle/>
        <a:p>
          <a:r>
            <a:rPr lang="en-US"/>
            <a:t>Future Considerations</a:t>
          </a:r>
        </a:p>
      </dgm:t>
    </dgm:pt>
    <dgm:pt modelId="{092690FE-B4C1-48FD-99E8-3FAEFEE160E4}" type="parTrans" cxnId="{93B5465E-CE5E-4026-A3F7-AC974319A37E}">
      <dgm:prSet/>
      <dgm:spPr/>
      <dgm:t>
        <a:bodyPr/>
        <a:lstStyle/>
        <a:p>
          <a:endParaRPr lang="en-US"/>
        </a:p>
      </dgm:t>
    </dgm:pt>
    <dgm:pt modelId="{8E5A2709-80B1-4BBC-BAAF-00A9AD5F0C1E}" type="sibTrans" cxnId="{93B5465E-CE5E-4026-A3F7-AC974319A37E}">
      <dgm:prSet phldrT="07" phldr="0"/>
      <dgm:spPr/>
      <dgm:t>
        <a:bodyPr/>
        <a:lstStyle/>
        <a:p>
          <a:r>
            <a:rPr lang="en-US"/>
            <a:t>07</a:t>
          </a:r>
        </a:p>
      </dgm:t>
    </dgm:pt>
    <dgm:pt modelId="{449ACE80-4E70-43C0-BBF0-B76726F52366}" type="pres">
      <dgm:prSet presAssocID="{4856B1B3-47DB-4A87-9582-D5E1FABA0169}" presName="Name0" presStyleCnt="0">
        <dgm:presLayoutVars>
          <dgm:animLvl val="lvl"/>
          <dgm:resizeHandles val="exact"/>
        </dgm:presLayoutVars>
      </dgm:prSet>
      <dgm:spPr/>
    </dgm:pt>
    <dgm:pt modelId="{D5D93E19-7156-4D0B-B3D4-D1AFB85713B3}" type="pres">
      <dgm:prSet presAssocID="{62C0E65E-825F-4C23-99F0-ADCE81B849A6}" presName="compositeNode" presStyleCnt="0">
        <dgm:presLayoutVars>
          <dgm:bulletEnabled val="1"/>
        </dgm:presLayoutVars>
      </dgm:prSet>
      <dgm:spPr/>
    </dgm:pt>
    <dgm:pt modelId="{3551E1B0-34E6-4F49-8043-9ADE9435A717}" type="pres">
      <dgm:prSet presAssocID="{62C0E65E-825F-4C23-99F0-ADCE81B849A6}" presName="bgRect" presStyleLbl="alignNode1" presStyleIdx="0" presStyleCnt="7"/>
      <dgm:spPr/>
    </dgm:pt>
    <dgm:pt modelId="{E99CA0A9-8C59-466D-BD6E-8F7A5070D4E8}" type="pres">
      <dgm:prSet presAssocID="{9C88AD27-E699-4B89-BC22-B5E5B4BB107A}" presName="sibTransNodeRect" presStyleLbl="alignNode1" presStyleIdx="0" presStyleCnt="7">
        <dgm:presLayoutVars>
          <dgm:chMax val="0"/>
          <dgm:bulletEnabled val="1"/>
        </dgm:presLayoutVars>
      </dgm:prSet>
      <dgm:spPr/>
    </dgm:pt>
    <dgm:pt modelId="{34D4C698-E7E4-40A8-92AF-570ED1B30555}" type="pres">
      <dgm:prSet presAssocID="{62C0E65E-825F-4C23-99F0-ADCE81B849A6}" presName="nodeRect" presStyleLbl="alignNode1" presStyleIdx="0" presStyleCnt="7">
        <dgm:presLayoutVars>
          <dgm:bulletEnabled val="1"/>
        </dgm:presLayoutVars>
      </dgm:prSet>
      <dgm:spPr/>
    </dgm:pt>
    <dgm:pt modelId="{F483A17D-FA81-4628-B5C7-11BBBFFC643F}" type="pres">
      <dgm:prSet presAssocID="{9C88AD27-E699-4B89-BC22-B5E5B4BB107A}" presName="sibTrans" presStyleCnt="0"/>
      <dgm:spPr/>
    </dgm:pt>
    <dgm:pt modelId="{BC9B7637-D4DA-4D92-BD43-73A05571B309}" type="pres">
      <dgm:prSet presAssocID="{1B7C7CF6-CFD2-464A-9FFA-B94BDB965392}" presName="compositeNode" presStyleCnt="0">
        <dgm:presLayoutVars>
          <dgm:bulletEnabled val="1"/>
        </dgm:presLayoutVars>
      </dgm:prSet>
      <dgm:spPr/>
    </dgm:pt>
    <dgm:pt modelId="{A1B5939A-9FCD-4817-82E6-7906BE47F9CF}" type="pres">
      <dgm:prSet presAssocID="{1B7C7CF6-CFD2-464A-9FFA-B94BDB965392}" presName="bgRect" presStyleLbl="alignNode1" presStyleIdx="1" presStyleCnt="7"/>
      <dgm:spPr/>
    </dgm:pt>
    <dgm:pt modelId="{89D53A36-3E43-44D6-BC08-1FDA3CC5146F}" type="pres">
      <dgm:prSet presAssocID="{37961824-1F74-43D1-8ABD-647A4B50F2F3}" presName="sibTransNodeRect" presStyleLbl="alignNode1" presStyleIdx="1" presStyleCnt="7">
        <dgm:presLayoutVars>
          <dgm:chMax val="0"/>
          <dgm:bulletEnabled val="1"/>
        </dgm:presLayoutVars>
      </dgm:prSet>
      <dgm:spPr/>
    </dgm:pt>
    <dgm:pt modelId="{93741882-46CB-4C64-B007-ACB69E92B24E}" type="pres">
      <dgm:prSet presAssocID="{1B7C7CF6-CFD2-464A-9FFA-B94BDB965392}" presName="nodeRect" presStyleLbl="alignNode1" presStyleIdx="1" presStyleCnt="7">
        <dgm:presLayoutVars>
          <dgm:bulletEnabled val="1"/>
        </dgm:presLayoutVars>
      </dgm:prSet>
      <dgm:spPr/>
    </dgm:pt>
    <dgm:pt modelId="{FECC2E33-BBC5-4E53-BDF6-91523304D0E2}" type="pres">
      <dgm:prSet presAssocID="{37961824-1F74-43D1-8ABD-647A4B50F2F3}" presName="sibTrans" presStyleCnt="0"/>
      <dgm:spPr/>
    </dgm:pt>
    <dgm:pt modelId="{06400C5B-D7F4-43D1-8DEF-A9513DA1A480}" type="pres">
      <dgm:prSet presAssocID="{AA710060-EE4A-44B7-B953-52072F60736D}" presName="compositeNode" presStyleCnt="0">
        <dgm:presLayoutVars>
          <dgm:bulletEnabled val="1"/>
        </dgm:presLayoutVars>
      </dgm:prSet>
      <dgm:spPr/>
    </dgm:pt>
    <dgm:pt modelId="{771B7D31-9CEF-4AC1-B451-D4FC85F467C8}" type="pres">
      <dgm:prSet presAssocID="{AA710060-EE4A-44B7-B953-52072F60736D}" presName="bgRect" presStyleLbl="alignNode1" presStyleIdx="2" presStyleCnt="7"/>
      <dgm:spPr/>
    </dgm:pt>
    <dgm:pt modelId="{AF2D4401-9EF4-4F31-9733-C75900CC079A}" type="pres">
      <dgm:prSet presAssocID="{80D159FC-8E79-446F-909E-5A2B85E07F72}" presName="sibTransNodeRect" presStyleLbl="alignNode1" presStyleIdx="2" presStyleCnt="7">
        <dgm:presLayoutVars>
          <dgm:chMax val="0"/>
          <dgm:bulletEnabled val="1"/>
        </dgm:presLayoutVars>
      </dgm:prSet>
      <dgm:spPr/>
    </dgm:pt>
    <dgm:pt modelId="{A6BB71E8-0EE7-497C-AE4C-5B607EC4D5AD}" type="pres">
      <dgm:prSet presAssocID="{AA710060-EE4A-44B7-B953-52072F60736D}" presName="nodeRect" presStyleLbl="alignNode1" presStyleIdx="2" presStyleCnt="7">
        <dgm:presLayoutVars>
          <dgm:bulletEnabled val="1"/>
        </dgm:presLayoutVars>
      </dgm:prSet>
      <dgm:spPr/>
    </dgm:pt>
    <dgm:pt modelId="{08BADAC6-7F4B-4772-B6A0-16F68C69AF33}" type="pres">
      <dgm:prSet presAssocID="{80D159FC-8E79-446F-909E-5A2B85E07F72}" presName="sibTrans" presStyleCnt="0"/>
      <dgm:spPr/>
    </dgm:pt>
    <dgm:pt modelId="{5BB88641-B4F1-4954-997A-3AC9DA312CCD}" type="pres">
      <dgm:prSet presAssocID="{F895063E-6D23-4461-B3A8-0B9E949C03D0}" presName="compositeNode" presStyleCnt="0">
        <dgm:presLayoutVars>
          <dgm:bulletEnabled val="1"/>
        </dgm:presLayoutVars>
      </dgm:prSet>
      <dgm:spPr/>
    </dgm:pt>
    <dgm:pt modelId="{E5DC2E73-BE91-498F-B72C-D61429300BDE}" type="pres">
      <dgm:prSet presAssocID="{F895063E-6D23-4461-B3A8-0B9E949C03D0}" presName="bgRect" presStyleLbl="alignNode1" presStyleIdx="3" presStyleCnt="7"/>
      <dgm:spPr/>
    </dgm:pt>
    <dgm:pt modelId="{778A7746-E24A-4881-BB80-A27E37AA7DC0}" type="pres">
      <dgm:prSet presAssocID="{F665A828-9964-449E-8EC3-E0E237FBDC38}" presName="sibTransNodeRect" presStyleLbl="alignNode1" presStyleIdx="3" presStyleCnt="7">
        <dgm:presLayoutVars>
          <dgm:chMax val="0"/>
          <dgm:bulletEnabled val="1"/>
        </dgm:presLayoutVars>
      </dgm:prSet>
      <dgm:spPr/>
    </dgm:pt>
    <dgm:pt modelId="{1A56B9DF-854E-437A-BB82-2FE1C92248ED}" type="pres">
      <dgm:prSet presAssocID="{F895063E-6D23-4461-B3A8-0B9E949C03D0}" presName="nodeRect" presStyleLbl="alignNode1" presStyleIdx="3" presStyleCnt="7">
        <dgm:presLayoutVars>
          <dgm:bulletEnabled val="1"/>
        </dgm:presLayoutVars>
      </dgm:prSet>
      <dgm:spPr/>
    </dgm:pt>
    <dgm:pt modelId="{C115AF64-B97F-460D-8CE2-B2A1640E0039}" type="pres">
      <dgm:prSet presAssocID="{F665A828-9964-449E-8EC3-E0E237FBDC38}" presName="sibTrans" presStyleCnt="0"/>
      <dgm:spPr/>
    </dgm:pt>
    <dgm:pt modelId="{B88BDFF5-663B-48AA-8B8D-19C3AA2B7BDF}" type="pres">
      <dgm:prSet presAssocID="{5EDC030D-6F75-4DFB-877F-025006AD074E}" presName="compositeNode" presStyleCnt="0">
        <dgm:presLayoutVars>
          <dgm:bulletEnabled val="1"/>
        </dgm:presLayoutVars>
      </dgm:prSet>
      <dgm:spPr/>
    </dgm:pt>
    <dgm:pt modelId="{2A685358-5D96-47E5-9235-09A1F114A500}" type="pres">
      <dgm:prSet presAssocID="{5EDC030D-6F75-4DFB-877F-025006AD074E}" presName="bgRect" presStyleLbl="alignNode1" presStyleIdx="4" presStyleCnt="7"/>
      <dgm:spPr/>
    </dgm:pt>
    <dgm:pt modelId="{7BA6DA1D-BE9B-4E6A-B46F-5457E6F79B5C}" type="pres">
      <dgm:prSet presAssocID="{37E0AB9B-F009-4C91-98C1-FDB5ECE87352}" presName="sibTransNodeRect" presStyleLbl="alignNode1" presStyleIdx="4" presStyleCnt="7">
        <dgm:presLayoutVars>
          <dgm:chMax val="0"/>
          <dgm:bulletEnabled val="1"/>
        </dgm:presLayoutVars>
      </dgm:prSet>
      <dgm:spPr/>
    </dgm:pt>
    <dgm:pt modelId="{138596F5-FF4C-478C-A8FE-EC78FCC05C83}" type="pres">
      <dgm:prSet presAssocID="{5EDC030D-6F75-4DFB-877F-025006AD074E}" presName="nodeRect" presStyleLbl="alignNode1" presStyleIdx="4" presStyleCnt="7">
        <dgm:presLayoutVars>
          <dgm:bulletEnabled val="1"/>
        </dgm:presLayoutVars>
      </dgm:prSet>
      <dgm:spPr/>
    </dgm:pt>
    <dgm:pt modelId="{3CB17282-9AA4-4C52-8570-B1EFBFAEB61D}" type="pres">
      <dgm:prSet presAssocID="{37E0AB9B-F009-4C91-98C1-FDB5ECE87352}" presName="sibTrans" presStyleCnt="0"/>
      <dgm:spPr/>
    </dgm:pt>
    <dgm:pt modelId="{DBE231A3-A2BD-4CAF-80FF-13E227624AE5}" type="pres">
      <dgm:prSet presAssocID="{87124540-09BB-4599-AF23-5F3894BFC989}" presName="compositeNode" presStyleCnt="0">
        <dgm:presLayoutVars>
          <dgm:bulletEnabled val="1"/>
        </dgm:presLayoutVars>
      </dgm:prSet>
      <dgm:spPr/>
    </dgm:pt>
    <dgm:pt modelId="{F163F43E-4F55-4165-B78F-0D0C058E3A54}" type="pres">
      <dgm:prSet presAssocID="{87124540-09BB-4599-AF23-5F3894BFC989}" presName="bgRect" presStyleLbl="alignNode1" presStyleIdx="5" presStyleCnt="7"/>
      <dgm:spPr/>
    </dgm:pt>
    <dgm:pt modelId="{9E1138B4-163C-4694-8963-9F7CB6292446}" type="pres">
      <dgm:prSet presAssocID="{8584C1B6-40BF-4B09-8C16-A8C00D6E9344}" presName="sibTransNodeRect" presStyleLbl="alignNode1" presStyleIdx="5" presStyleCnt="7">
        <dgm:presLayoutVars>
          <dgm:chMax val="0"/>
          <dgm:bulletEnabled val="1"/>
        </dgm:presLayoutVars>
      </dgm:prSet>
      <dgm:spPr/>
    </dgm:pt>
    <dgm:pt modelId="{D38FC38C-A2D0-44F2-881B-CA4E126AD709}" type="pres">
      <dgm:prSet presAssocID="{87124540-09BB-4599-AF23-5F3894BFC989}" presName="nodeRect" presStyleLbl="alignNode1" presStyleIdx="5" presStyleCnt="7">
        <dgm:presLayoutVars>
          <dgm:bulletEnabled val="1"/>
        </dgm:presLayoutVars>
      </dgm:prSet>
      <dgm:spPr/>
    </dgm:pt>
    <dgm:pt modelId="{5CAC7241-DE91-4968-B697-E7E9EED5F0E4}" type="pres">
      <dgm:prSet presAssocID="{8584C1B6-40BF-4B09-8C16-A8C00D6E9344}" presName="sibTrans" presStyleCnt="0"/>
      <dgm:spPr/>
    </dgm:pt>
    <dgm:pt modelId="{C34CC643-507D-4B9D-9F12-712326581E8A}" type="pres">
      <dgm:prSet presAssocID="{F2F561B7-4891-4F42-9F20-440DC0A4B346}" presName="compositeNode" presStyleCnt="0">
        <dgm:presLayoutVars>
          <dgm:bulletEnabled val="1"/>
        </dgm:presLayoutVars>
      </dgm:prSet>
      <dgm:spPr/>
    </dgm:pt>
    <dgm:pt modelId="{5F21EE59-66BF-407A-AA9E-70A48B783470}" type="pres">
      <dgm:prSet presAssocID="{F2F561B7-4891-4F42-9F20-440DC0A4B346}" presName="bgRect" presStyleLbl="alignNode1" presStyleIdx="6" presStyleCnt="7"/>
      <dgm:spPr/>
    </dgm:pt>
    <dgm:pt modelId="{4779533D-2D0B-4D74-AE39-BA6573C9C0FB}" type="pres">
      <dgm:prSet presAssocID="{8E5A2709-80B1-4BBC-BAAF-00A9AD5F0C1E}" presName="sibTransNodeRect" presStyleLbl="alignNode1" presStyleIdx="6" presStyleCnt="7">
        <dgm:presLayoutVars>
          <dgm:chMax val="0"/>
          <dgm:bulletEnabled val="1"/>
        </dgm:presLayoutVars>
      </dgm:prSet>
      <dgm:spPr/>
    </dgm:pt>
    <dgm:pt modelId="{B21E7F52-89DF-4C46-8161-41F28828DF91}" type="pres">
      <dgm:prSet presAssocID="{F2F561B7-4891-4F42-9F20-440DC0A4B346}" presName="nodeRect" presStyleLbl="alignNode1" presStyleIdx="6" presStyleCnt="7">
        <dgm:presLayoutVars>
          <dgm:bulletEnabled val="1"/>
        </dgm:presLayoutVars>
      </dgm:prSet>
      <dgm:spPr/>
    </dgm:pt>
  </dgm:ptLst>
  <dgm:cxnLst>
    <dgm:cxn modelId="{BCC5F00C-C39D-4A9A-98CA-B0E144BE5FDC}" type="presOf" srcId="{1B7C7CF6-CFD2-464A-9FFA-B94BDB965392}" destId="{93741882-46CB-4C64-B007-ACB69E92B24E}" srcOrd="1" destOrd="0" presId="urn:microsoft.com/office/officeart/2016/7/layout/LinearBlockProcessNumbered"/>
    <dgm:cxn modelId="{1DC5570D-E9D8-4C80-8688-C89BE64F2C1C}" type="presOf" srcId="{9C88AD27-E699-4B89-BC22-B5E5B4BB107A}" destId="{E99CA0A9-8C59-466D-BD6E-8F7A5070D4E8}" srcOrd="0" destOrd="0" presId="urn:microsoft.com/office/officeart/2016/7/layout/LinearBlockProcessNumbered"/>
    <dgm:cxn modelId="{1DD0B21A-5947-44E4-9300-01EDB8D3CEB3}" type="presOf" srcId="{87124540-09BB-4599-AF23-5F3894BFC989}" destId="{F163F43E-4F55-4165-B78F-0D0C058E3A54}" srcOrd="0" destOrd="0" presId="urn:microsoft.com/office/officeart/2016/7/layout/LinearBlockProcessNumbered"/>
    <dgm:cxn modelId="{318D301C-E2D0-4B62-A4E5-0998E68374D0}" srcId="{4856B1B3-47DB-4A87-9582-D5E1FABA0169}" destId="{87124540-09BB-4599-AF23-5F3894BFC989}" srcOrd="5" destOrd="0" parTransId="{4CC66C52-38EA-4318-AD90-B2A9C83C4F9F}" sibTransId="{8584C1B6-40BF-4B09-8C16-A8C00D6E9344}"/>
    <dgm:cxn modelId="{40D9901C-BB57-490E-8310-3FCBDB31A31F}" type="presOf" srcId="{62C0E65E-825F-4C23-99F0-ADCE81B849A6}" destId="{34D4C698-E7E4-40A8-92AF-570ED1B30555}" srcOrd="1" destOrd="0" presId="urn:microsoft.com/office/officeart/2016/7/layout/LinearBlockProcessNumbered"/>
    <dgm:cxn modelId="{1A041628-2EA1-454E-8400-79F650100162}" srcId="{4856B1B3-47DB-4A87-9582-D5E1FABA0169}" destId="{F895063E-6D23-4461-B3A8-0B9E949C03D0}" srcOrd="3" destOrd="0" parTransId="{A6CB10C6-0A01-4B3C-A238-2FEF3465F674}" sibTransId="{F665A828-9964-449E-8EC3-E0E237FBDC38}"/>
    <dgm:cxn modelId="{93B5465E-CE5E-4026-A3F7-AC974319A37E}" srcId="{4856B1B3-47DB-4A87-9582-D5E1FABA0169}" destId="{F2F561B7-4891-4F42-9F20-440DC0A4B346}" srcOrd="6" destOrd="0" parTransId="{092690FE-B4C1-48FD-99E8-3FAEFEE160E4}" sibTransId="{8E5A2709-80B1-4BBC-BAAF-00A9AD5F0C1E}"/>
    <dgm:cxn modelId="{34F32B5F-BFA6-40F7-960B-57D9246AAF01}" srcId="{4856B1B3-47DB-4A87-9582-D5E1FABA0169}" destId="{1B7C7CF6-CFD2-464A-9FFA-B94BDB965392}" srcOrd="1" destOrd="0" parTransId="{B6736D4B-0578-473B-9FF3-76CC3E974AE6}" sibTransId="{37961824-1F74-43D1-8ABD-647A4B50F2F3}"/>
    <dgm:cxn modelId="{A46E1D41-AF42-437E-B4D1-5189C362C34E}" type="presOf" srcId="{8E5A2709-80B1-4BBC-BAAF-00A9AD5F0C1E}" destId="{4779533D-2D0B-4D74-AE39-BA6573C9C0FB}" srcOrd="0" destOrd="0" presId="urn:microsoft.com/office/officeart/2016/7/layout/LinearBlockProcessNumbered"/>
    <dgm:cxn modelId="{B89B286A-9500-4F03-9A66-9A9D5D2C8941}" type="presOf" srcId="{F2F561B7-4891-4F42-9F20-440DC0A4B346}" destId="{B21E7F52-89DF-4C46-8161-41F28828DF91}" srcOrd="1" destOrd="0" presId="urn:microsoft.com/office/officeart/2016/7/layout/LinearBlockProcessNumbered"/>
    <dgm:cxn modelId="{4629F355-1B42-4555-BEC6-A2DC5067ABFD}" type="presOf" srcId="{8584C1B6-40BF-4B09-8C16-A8C00D6E9344}" destId="{9E1138B4-163C-4694-8963-9F7CB6292446}" srcOrd="0" destOrd="0" presId="urn:microsoft.com/office/officeart/2016/7/layout/LinearBlockProcessNumbered"/>
    <dgm:cxn modelId="{59E93A56-3745-4B58-9235-3DA965748649}" type="presOf" srcId="{F2F561B7-4891-4F42-9F20-440DC0A4B346}" destId="{5F21EE59-66BF-407A-AA9E-70A48B783470}" srcOrd="0" destOrd="0" presId="urn:microsoft.com/office/officeart/2016/7/layout/LinearBlockProcessNumbered"/>
    <dgm:cxn modelId="{839D9078-6B5F-4CF5-8E99-708F9EAA9178}" type="presOf" srcId="{F895063E-6D23-4461-B3A8-0B9E949C03D0}" destId="{1A56B9DF-854E-437A-BB82-2FE1C92248ED}" srcOrd="1" destOrd="0" presId="urn:microsoft.com/office/officeart/2016/7/layout/LinearBlockProcessNumbered"/>
    <dgm:cxn modelId="{F7AF1B59-628B-46C5-A081-FDEC20C58364}" type="presOf" srcId="{5EDC030D-6F75-4DFB-877F-025006AD074E}" destId="{138596F5-FF4C-478C-A8FE-EC78FCC05C83}" srcOrd="1" destOrd="0" presId="urn:microsoft.com/office/officeart/2016/7/layout/LinearBlockProcessNumbered"/>
    <dgm:cxn modelId="{1CCAD682-2E6C-4F23-B929-B0C75DDE12D3}" srcId="{4856B1B3-47DB-4A87-9582-D5E1FABA0169}" destId="{AA710060-EE4A-44B7-B953-52072F60736D}" srcOrd="2" destOrd="0" parTransId="{A64BE76D-7683-47AD-8B5C-639669A06D53}" sibTransId="{80D159FC-8E79-446F-909E-5A2B85E07F72}"/>
    <dgm:cxn modelId="{BD2FFEA5-A70C-4836-994F-639A3ED69DEF}" srcId="{4856B1B3-47DB-4A87-9582-D5E1FABA0169}" destId="{5EDC030D-6F75-4DFB-877F-025006AD074E}" srcOrd="4" destOrd="0" parTransId="{FF9AB397-4283-4960-A78D-379A650B66A5}" sibTransId="{37E0AB9B-F009-4C91-98C1-FDB5ECE87352}"/>
    <dgm:cxn modelId="{88E39CA6-C021-46C8-A732-3655C729F418}" type="presOf" srcId="{37E0AB9B-F009-4C91-98C1-FDB5ECE87352}" destId="{7BA6DA1D-BE9B-4E6A-B46F-5457E6F79B5C}" srcOrd="0" destOrd="0" presId="urn:microsoft.com/office/officeart/2016/7/layout/LinearBlockProcessNumbered"/>
    <dgm:cxn modelId="{063885A7-2F66-42B0-A0FC-E090194CA703}" type="presOf" srcId="{80D159FC-8E79-446F-909E-5A2B85E07F72}" destId="{AF2D4401-9EF4-4F31-9733-C75900CC079A}" srcOrd="0" destOrd="0" presId="urn:microsoft.com/office/officeart/2016/7/layout/LinearBlockProcessNumbered"/>
    <dgm:cxn modelId="{DEE03FAC-2832-4489-8672-5C5152240768}" type="presOf" srcId="{F895063E-6D23-4461-B3A8-0B9E949C03D0}" destId="{E5DC2E73-BE91-498F-B72C-D61429300BDE}" srcOrd="0" destOrd="0" presId="urn:microsoft.com/office/officeart/2016/7/layout/LinearBlockProcessNumbered"/>
    <dgm:cxn modelId="{D65277AE-E357-431E-80FF-77C84196472C}" srcId="{4856B1B3-47DB-4A87-9582-D5E1FABA0169}" destId="{62C0E65E-825F-4C23-99F0-ADCE81B849A6}" srcOrd="0" destOrd="0" parTransId="{1885F7EE-17AE-4324-AA85-3867AB9C672F}" sibTransId="{9C88AD27-E699-4B89-BC22-B5E5B4BB107A}"/>
    <dgm:cxn modelId="{2CF053C0-36BF-4272-8E2C-78EE8B70C68D}" type="presOf" srcId="{F665A828-9964-449E-8EC3-E0E237FBDC38}" destId="{778A7746-E24A-4881-BB80-A27E37AA7DC0}" srcOrd="0" destOrd="0" presId="urn:microsoft.com/office/officeart/2016/7/layout/LinearBlockProcessNumbered"/>
    <dgm:cxn modelId="{4C22E9CE-BE84-46AE-864B-3E44F6B0FBD0}" type="presOf" srcId="{AA710060-EE4A-44B7-B953-52072F60736D}" destId="{A6BB71E8-0EE7-497C-AE4C-5B607EC4D5AD}" srcOrd="1" destOrd="0" presId="urn:microsoft.com/office/officeart/2016/7/layout/LinearBlockProcessNumbered"/>
    <dgm:cxn modelId="{8FB1E7CF-A2D4-4C57-9A64-A7EEF1EC9BA4}" type="presOf" srcId="{AA710060-EE4A-44B7-B953-52072F60736D}" destId="{771B7D31-9CEF-4AC1-B451-D4FC85F467C8}" srcOrd="0" destOrd="0" presId="urn:microsoft.com/office/officeart/2016/7/layout/LinearBlockProcessNumbered"/>
    <dgm:cxn modelId="{D8B5DBD2-B0BA-4C9E-8F83-A649512DBEFB}" type="presOf" srcId="{62C0E65E-825F-4C23-99F0-ADCE81B849A6}" destId="{3551E1B0-34E6-4F49-8043-9ADE9435A717}" srcOrd="0" destOrd="0" presId="urn:microsoft.com/office/officeart/2016/7/layout/LinearBlockProcessNumbered"/>
    <dgm:cxn modelId="{28A8F9D2-1BFD-47D5-9229-550CA89BEF84}" type="presOf" srcId="{5EDC030D-6F75-4DFB-877F-025006AD074E}" destId="{2A685358-5D96-47E5-9235-09A1F114A500}" srcOrd="0" destOrd="0" presId="urn:microsoft.com/office/officeart/2016/7/layout/LinearBlockProcessNumbered"/>
    <dgm:cxn modelId="{27FF4DD3-C1D9-4AB2-AE0D-1DD6B3BED669}" type="presOf" srcId="{4856B1B3-47DB-4A87-9582-D5E1FABA0169}" destId="{449ACE80-4E70-43C0-BBF0-B76726F52366}" srcOrd="0" destOrd="0" presId="urn:microsoft.com/office/officeart/2016/7/layout/LinearBlockProcessNumbered"/>
    <dgm:cxn modelId="{A77807DE-758A-4DAB-874C-9A4AFB821C74}" type="presOf" srcId="{1B7C7CF6-CFD2-464A-9FFA-B94BDB965392}" destId="{A1B5939A-9FCD-4817-82E6-7906BE47F9CF}" srcOrd="0" destOrd="0" presId="urn:microsoft.com/office/officeart/2016/7/layout/LinearBlockProcessNumbered"/>
    <dgm:cxn modelId="{292BFAEC-F3B5-40D3-A60A-D1E6A4E640BC}" type="presOf" srcId="{87124540-09BB-4599-AF23-5F3894BFC989}" destId="{D38FC38C-A2D0-44F2-881B-CA4E126AD709}" srcOrd="1" destOrd="0" presId="urn:microsoft.com/office/officeart/2016/7/layout/LinearBlockProcessNumbered"/>
    <dgm:cxn modelId="{CC5EBFEE-B37A-4D8F-B613-3C328C8BDC9E}" type="presOf" srcId="{37961824-1F74-43D1-8ABD-647A4B50F2F3}" destId="{89D53A36-3E43-44D6-BC08-1FDA3CC5146F}" srcOrd="0" destOrd="0" presId="urn:microsoft.com/office/officeart/2016/7/layout/LinearBlockProcessNumbered"/>
    <dgm:cxn modelId="{49BF19DC-8404-494D-B032-6433E3F6A43B}" type="presParOf" srcId="{449ACE80-4E70-43C0-BBF0-B76726F52366}" destId="{D5D93E19-7156-4D0B-B3D4-D1AFB85713B3}" srcOrd="0" destOrd="0" presId="urn:microsoft.com/office/officeart/2016/7/layout/LinearBlockProcessNumbered"/>
    <dgm:cxn modelId="{1CA0EECD-3C92-4CA8-A345-2FB0BDFE8693}" type="presParOf" srcId="{D5D93E19-7156-4D0B-B3D4-D1AFB85713B3}" destId="{3551E1B0-34E6-4F49-8043-9ADE9435A717}" srcOrd="0" destOrd="0" presId="urn:microsoft.com/office/officeart/2016/7/layout/LinearBlockProcessNumbered"/>
    <dgm:cxn modelId="{24B7B06A-9D07-42CD-941E-FE127DFF47FA}" type="presParOf" srcId="{D5D93E19-7156-4D0B-B3D4-D1AFB85713B3}" destId="{E99CA0A9-8C59-466D-BD6E-8F7A5070D4E8}" srcOrd="1" destOrd="0" presId="urn:microsoft.com/office/officeart/2016/7/layout/LinearBlockProcessNumbered"/>
    <dgm:cxn modelId="{34E3B896-4CE5-4CF2-BD86-A49843AF2B6D}" type="presParOf" srcId="{D5D93E19-7156-4D0B-B3D4-D1AFB85713B3}" destId="{34D4C698-E7E4-40A8-92AF-570ED1B30555}" srcOrd="2" destOrd="0" presId="urn:microsoft.com/office/officeart/2016/7/layout/LinearBlockProcessNumbered"/>
    <dgm:cxn modelId="{4AF6FD67-CCC5-4B44-8DC0-B7A6FB8EFEB6}" type="presParOf" srcId="{449ACE80-4E70-43C0-BBF0-B76726F52366}" destId="{F483A17D-FA81-4628-B5C7-11BBBFFC643F}" srcOrd="1" destOrd="0" presId="urn:microsoft.com/office/officeart/2016/7/layout/LinearBlockProcessNumbered"/>
    <dgm:cxn modelId="{7CCE577F-8248-43A3-B648-E0D57CAF455E}" type="presParOf" srcId="{449ACE80-4E70-43C0-BBF0-B76726F52366}" destId="{BC9B7637-D4DA-4D92-BD43-73A05571B309}" srcOrd="2" destOrd="0" presId="urn:microsoft.com/office/officeart/2016/7/layout/LinearBlockProcessNumbered"/>
    <dgm:cxn modelId="{8C1CE8F2-2F5A-4E8C-B129-4A5570FDAE24}" type="presParOf" srcId="{BC9B7637-D4DA-4D92-BD43-73A05571B309}" destId="{A1B5939A-9FCD-4817-82E6-7906BE47F9CF}" srcOrd="0" destOrd="0" presId="urn:microsoft.com/office/officeart/2016/7/layout/LinearBlockProcessNumbered"/>
    <dgm:cxn modelId="{092FA2C7-0E35-4E03-A2C2-7595A2DDECD6}" type="presParOf" srcId="{BC9B7637-D4DA-4D92-BD43-73A05571B309}" destId="{89D53A36-3E43-44D6-BC08-1FDA3CC5146F}" srcOrd="1" destOrd="0" presId="urn:microsoft.com/office/officeart/2016/7/layout/LinearBlockProcessNumbered"/>
    <dgm:cxn modelId="{0A795E9B-AE31-4BAE-94F9-915B78680D96}" type="presParOf" srcId="{BC9B7637-D4DA-4D92-BD43-73A05571B309}" destId="{93741882-46CB-4C64-B007-ACB69E92B24E}" srcOrd="2" destOrd="0" presId="urn:microsoft.com/office/officeart/2016/7/layout/LinearBlockProcessNumbered"/>
    <dgm:cxn modelId="{965F22E8-67F3-4044-AC91-BB489153A3C8}" type="presParOf" srcId="{449ACE80-4E70-43C0-BBF0-B76726F52366}" destId="{FECC2E33-BBC5-4E53-BDF6-91523304D0E2}" srcOrd="3" destOrd="0" presId="urn:microsoft.com/office/officeart/2016/7/layout/LinearBlockProcessNumbered"/>
    <dgm:cxn modelId="{77FFFC2C-4BEA-4480-BBB6-8AFFE076DC75}" type="presParOf" srcId="{449ACE80-4E70-43C0-BBF0-B76726F52366}" destId="{06400C5B-D7F4-43D1-8DEF-A9513DA1A480}" srcOrd="4" destOrd="0" presId="urn:microsoft.com/office/officeart/2016/7/layout/LinearBlockProcessNumbered"/>
    <dgm:cxn modelId="{E425B0B7-5283-4440-ACF5-53EBC16E1DAF}" type="presParOf" srcId="{06400C5B-D7F4-43D1-8DEF-A9513DA1A480}" destId="{771B7D31-9CEF-4AC1-B451-D4FC85F467C8}" srcOrd="0" destOrd="0" presId="urn:microsoft.com/office/officeart/2016/7/layout/LinearBlockProcessNumbered"/>
    <dgm:cxn modelId="{78C623B3-02F9-48EF-AEA2-C0BC31272B04}" type="presParOf" srcId="{06400C5B-D7F4-43D1-8DEF-A9513DA1A480}" destId="{AF2D4401-9EF4-4F31-9733-C75900CC079A}" srcOrd="1" destOrd="0" presId="urn:microsoft.com/office/officeart/2016/7/layout/LinearBlockProcessNumbered"/>
    <dgm:cxn modelId="{CAD1381C-CA01-483A-BC78-7C98CB584B52}" type="presParOf" srcId="{06400C5B-D7F4-43D1-8DEF-A9513DA1A480}" destId="{A6BB71E8-0EE7-497C-AE4C-5B607EC4D5AD}" srcOrd="2" destOrd="0" presId="urn:microsoft.com/office/officeart/2016/7/layout/LinearBlockProcessNumbered"/>
    <dgm:cxn modelId="{72B27BB6-E15F-44DA-AC1F-E4CEE98A4EA6}" type="presParOf" srcId="{449ACE80-4E70-43C0-BBF0-B76726F52366}" destId="{08BADAC6-7F4B-4772-B6A0-16F68C69AF33}" srcOrd="5" destOrd="0" presId="urn:microsoft.com/office/officeart/2016/7/layout/LinearBlockProcessNumbered"/>
    <dgm:cxn modelId="{DE6474C0-33E2-4A1B-92F8-9BBD63BFD85A}" type="presParOf" srcId="{449ACE80-4E70-43C0-BBF0-B76726F52366}" destId="{5BB88641-B4F1-4954-997A-3AC9DA312CCD}" srcOrd="6" destOrd="0" presId="urn:microsoft.com/office/officeart/2016/7/layout/LinearBlockProcessNumbered"/>
    <dgm:cxn modelId="{E5C2F21D-2265-46B2-BE82-1B9F35F77D27}" type="presParOf" srcId="{5BB88641-B4F1-4954-997A-3AC9DA312CCD}" destId="{E5DC2E73-BE91-498F-B72C-D61429300BDE}" srcOrd="0" destOrd="0" presId="urn:microsoft.com/office/officeart/2016/7/layout/LinearBlockProcessNumbered"/>
    <dgm:cxn modelId="{A181F6D8-44CE-4E79-B9EA-B57F524620BB}" type="presParOf" srcId="{5BB88641-B4F1-4954-997A-3AC9DA312CCD}" destId="{778A7746-E24A-4881-BB80-A27E37AA7DC0}" srcOrd="1" destOrd="0" presId="urn:microsoft.com/office/officeart/2016/7/layout/LinearBlockProcessNumbered"/>
    <dgm:cxn modelId="{7D2239D7-B893-480B-AC58-2A9277851432}" type="presParOf" srcId="{5BB88641-B4F1-4954-997A-3AC9DA312CCD}" destId="{1A56B9DF-854E-437A-BB82-2FE1C92248ED}" srcOrd="2" destOrd="0" presId="urn:microsoft.com/office/officeart/2016/7/layout/LinearBlockProcessNumbered"/>
    <dgm:cxn modelId="{6F739C88-1DE3-4D13-93F5-AE45AD1E2D46}" type="presParOf" srcId="{449ACE80-4E70-43C0-BBF0-B76726F52366}" destId="{C115AF64-B97F-460D-8CE2-B2A1640E0039}" srcOrd="7" destOrd="0" presId="urn:microsoft.com/office/officeart/2016/7/layout/LinearBlockProcessNumbered"/>
    <dgm:cxn modelId="{09458620-98FC-4D1C-92A9-89098221F161}" type="presParOf" srcId="{449ACE80-4E70-43C0-BBF0-B76726F52366}" destId="{B88BDFF5-663B-48AA-8B8D-19C3AA2B7BDF}" srcOrd="8" destOrd="0" presId="urn:microsoft.com/office/officeart/2016/7/layout/LinearBlockProcessNumbered"/>
    <dgm:cxn modelId="{57551EE8-82ED-4711-BE7C-4E65404C6E65}" type="presParOf" srcId="{B88BDFF5-663B-48AA-8B8D-19C3AA2B7BDF}" destId="{2A685358-5D96-47E5-9235-09A1F114A500}" srcOrd="0" destOrd="0" presId="urn:microsoft.com/office/officeart/2016/7/layout/LinearBlockProcessNumbered"/>
    <dgm:cxn modelId="{2EA85B44-C77B-4988-96F3-0083A3A08AE9}" type="presParOf" srcId="{B88BDFF5-663B-48AA-8B8D-19C3AA2B7BDF}" destId="{7BA6DA1D-BE9B-4E6A-B46F-5457E6F79B5C}" srcOrd="1" destOrd="0" presId="urn:microsoft.com/office/officeart/2016/7/layout/LinearBlockProcessNumbered"/>
    <dgm:cxn modelId="{952BB72A-303D-4001-A26C-1186F33EC20A}" type="presParOf" srcId="{B88BDFF5-663B-48AA-8B8D-19C3AA2B7BDF}" destId="{138596F5-FF4C-478C-A8FE-EC78FCC05C83}" srcOrd="2" destOrd="0" presId="urn:microsoft.com/office/officeart/2016/7/layout/LinearBlockProcessNumbered"/>
    <dgm:cxn modelId="{D2A86A4C-7424-47E1-B265-7E753BB0D744}" type="presParOf" srcId="{449ACE80-4E70-43C0-BBF0-B76726F52366}" destId="{3CB17282-9AA4-4C52-8570-B1EFBFAEB61D}" srcOrd="9" destOrd="0" presId="urn:microsoft.com/office/officeart/2016/7/layout/LinearBlockProcessNumbered"/>
    <dgm:cxn modelId="{D04758C6-0E1D-4396-937F-E7DB8CBE1513}" type="presParOf" srcId="{449ACE80-4E70-43C0-BBF0-B76726F52366}" destId="{DBE231A3-A2BD-4CAF-80FF-13E227624AE5}" srcOrd="10" destOrd="0" presId="urn:microsoft.com/office/officeart/2016/7/layout/LinearBlockProcessNumbered"/>
    <dgm:cxn modelId="{1EF6466B-21A1-451A-9EF2-B21FA9847412}" type="presParOf" srcId="{DBE231A3-A2BD-4CAF-80FF-13E227624AE5}" destId="{F163F43E-4F55-4165-B78F-0D0C058E3A54}" srcOrd="0" destOrd="0" presId="urn:microsoft.com/office/officeart/2016/7/layout/LinearBlockProcessNumbered"/>
    <dgm:cxn modelId="{35D2B90F-5190-4581-8B24-47246E886A1C}" type="presParOf" srcId="{DBE231A3-A2BD-4CAF-80FF-13E227624AE5}" destId="{9E1138B4-163C-4694-8963-9F7CB6292446}" srcOrd="1" destOrd="0" presId="urn:microsoft.com/office/officeart/2016/7/layout/LinearBlockProcessNumbered"/>
    <dgm:cxn modelId="{8077FD98-6758-4588-AC72-A11F112FB535}" type="presParOf" srcId="{DBE231A3-A2BD-4CAF-80FF-13E227624AE5}" destId="{D38FC38C-A2D0-44F2-881B-CA4E126AD709}" srcOrd="2" destOrd="0" presId="urn:microsoft.com/office/officeart/2016/7/layout/LinearBlockProcessNumbered"/>
    <dgm:cxn modelId="{C3450C61-42CD-4F2E-BAB3-49B032259A37}" type="presParOf" srcId="{449ACE80-4E70-43C0-BBF0-B76726F52366}" destId="{5CAC7241-DE91-4968-B697-E7E9EED5F0E4}" srcOrd="11" destOrd="0" presId="urn:microsoft.com/office/officeart/2016/7/layout/LinearBlockProcessNumbered"/>
    <dgm:cxn modelId="{75F61A5D-89A5-4245-A556-03AEF4C5F52E}" type="presParOf" srcId="{449ACE80-4E70-43C0-BBF0-B76726F52366}" destId="{C34CC643-507D-4B9D-9F12-712326581E8A}" srcOrd="12" destOrd="0" presId="urn:microsoft.com/office/officeart/2016/7/layout/LinearBlockProcessNumbered"/>
    <dgm:cxn modelId="{3F521449-53CD-49E7-B97A-E17C56AC7D85}" type="presParOf" srcId="{C34CC643-507D-4B9D-9F12-712326581E8A}" destId="{5F21EE59-66BF-407A-AA9E-70A48B783470}" srcOrd="0" destOrd="0" presId="urn:microsoft.com/office/officeart/2016/7/layout/LinearBlockProcessNumbered"/>
    <dgm:cxn modelId="{C8829B9A-D8AC-4866-B775-BC6C9DE993FA}" type="presParOf" srcId="{C34CC643-507D-4B9D-9F12-712326581E8A}" destId="{4779533D-2D0B-4D74-AE39-BA6573C9C0FB}" srcOrd="1" destOrd="0" presId="urn:microsoft.com/office/officeart/2016/7/layout/LinearBlockProcessNumbered"/>
    <dgm:cxn modelId="{A6587CF0-8668-4A05-8850-5B72EB7FF7D4}" type="presParOf" srcId="{C34CC643-507D-4B9D-9F12-712326581E8A}" destId="{B21E7F52-89DF-4C46-8161-41F28828DF91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743DA5B-7A07-4BF8-B155-C2826EC5D1A1}" type="doc">
      <dgm:prSet loTypeId="urn:microsoft.com/office/officeart/2008/layout/HalfCircleOrganizationChart" loCatId="hierarchy" qsTypeId="urn:microsoft.com/office/officeart/2005/8/quickstyle/3d3" qsCatId="3D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1C5A101F-3650-4994-A079-19FE63035558}">
      <dgm:prSet phldrT="[Text]"/>
      <dgm:spPr/>
      <dgm:t>
        <a:bodyPr/>
        <a:lstStyle/>
        <a:p>
          <a:r>
            <a:rPr lang="en-US" dirty="0"/>
            <a:t>Collection of Images</a:t>
          </a:r>
        </a:p>
      </dgm:t>
    </dgm:pt>
    <dgm:pt modelId="{EE4D215A-5DB5-4541-B4A1-022BADD49E08}" type="parTrans" cxnId="{8C9FCEEA-5CB4-438F-9EA8-561DD0A3B9AF}">
      <dgm:prSet/>
      <dgm:spPr/>
      <dgm:t>
        <a:bodyPr/>
        <a:lstStyle/>
        <a:p>
          <a:endParaRPr lang="en-US"/>
        </a:p>
      </dgm:t>
    </dgm:pt>
    <dgm:pt modelId="{A373A579-9FA6-40B6-9A3F-7DE258DFB30A}" type="sibTrans" cxnId="{8C9FCEEA-5CB4-438F-9EA8-561DD0A3B9AF}">
      <dgm:prSet/>
      <dgm:spPr/>
      <dgm:t>
        <a:bodyPr/>
        <a:lstStyle/>
        <a:p>
          <a:endParaRPr lang="en-US"/>
        </a:p>
      </dgm:t>
    </dgm:pt>
    <dgm:pt modelId="{5FBBDFB9-BBF3-4ECA-94B4-E72A2192CEC9}">
      <dgm:prSet phldrT="[Text]"/>
      <dgm:spPr/>
      <dgm:t>
        <a:bodyPr/>
        <a:lstStyle/>
        <a:p>
          <a:r>
            <a:rPr lang="en-US" dirty="0"/>
            <a:t>Male</a:t>
          </a:r>
        </a:p>
      </dgm:t>
    </dgm:pt>
    <dgm:pt modelId="{98A9630A-32CA-4E15-93AB-82711BCE6C62}" type="parTrans" cxnId="{BCD49A5F-5E0B-40F5-91A1-E82111B57CF0}">
      <dgm:prSet/>
      <dgm:spPr/>
      <dgm:t>
        <a:bodyPr/>
        <a:lstStyle/>
        <a:p>
          <a:endParaRPr lang="en-US"/>
        </a:p>
      </dgm:t>
    </dgm:pt>
    <dgm:pt modelId="{6A9E5AEA-17C0-4225-B094-A52B1C2904EB}" type="sibTrans" cxnId="{BCD49A5F-5E0B-40F5-91A1-E82111B57CF0}">
      <dgm:prSet/>
      <dgm:spPr/>
      <dgm:t>
        <a:bodyPr/>
        <a:lstStyle/>
        <a:p>
          <a:endParaRPr lang="en-US"/>
        </a:p>
      </dgm:t>
    </dgm:pt>
    <dgm:pt modelId="{4AE01A7D-585E-4F04-853D-28FB60FB0B9D}">
      <dgm:prSet phldrT="[Text]"/>
      <dgm:spPr/>
      <dgm:t>
        <a:bodyPr/>
        <a:lstStyle/>
        <a:p>
          <a:r>
            <a:rPr lang="en-US" dirty="0"/>
            <a:t>Female</a:t>
          </a:r>
        </a:p>
      </dgm:t>
    </dgm:pt>
    <dgm:pt modelId="{2D048B49-12CE-40D0-A621-0BC3FB85A7C6}" type="parTrans" cxnId="{BF504077-B8BF-4EF3-AC73-599DE8080E2E}">
      <dgm:prSet/>
      <dgm:spPr/>
      <dgm:t>
        <a:bodyPr/>
        <a:lstStyle/>
        <a:p>
          <a:endParaRPr lang="en-US"/>
        </a:p>
      </dgm:t>
    </dgm:pt>
    <dgm:pt modelId="{C8628563-E62E-42B2-AC5D-0307D35AB54D}" type="sibTrans" cxnId="{BF504077-B8BF-4EF3-AC73-599DE8080E2E}">
      <dgm:prSet/>
      <dgm:spPr/>
      <dgm:t>
        <a:bodyPr/>
        <a:lstStyle/>
        <a:p>
          <a:endParaRPr lang="en-US"/>
        </a:p>
      </dgm:t>
    </dgm:pt>
    <dgm:pt modelId="{7B7FE1AD-C5EC-4267-98A2-4013D6A8B21E}" type="asst">
      <dgm:prSet phldrT="[Text]"/>
      <dgm:spPr/>
      <dgm:t>
        <a:bodyPr/>
        <a:lstStyle/>
        <a:p>
          <a:r>
            <a:rPr lang="en-US" dirty="0"/>
            <a:t>Filter ‘Age’ group from 20 to 70</a:t>
          </a:r>
        </a:p>
      </dgm:t>
    </dgm:pt>
    <dgm:pt modelId="{DBFA612C-8B87-483C-97A7-CF6969970AA2}" type="sibTrans" cxnId="{7FCDB06C-DA9C-42E1-B915-CC3A7430CD77}">
      <dgm:prSet/>
      <dgm:spPr/>
      <dgm:t>
        <a:bodyPr/>
        <a:lstStyle/>
        <a:p>
          <a:endParaRPr lang="en-US"/>
        </a:p>
      </dgm:t>
    </dgm:pt>
    <dgm:pt modelId="{65A0B482-A03A-4A4D-9496-69D94606EA38}" type="parTrans" cxnId="{7FCDB06C-DA9C-42E1-B915-CC3A7430CD77}">
      <dgm:prSet/>
      <dgm:spPr/>
      <dgm:t>
        <a:bodyPr/>
        <a:lstStyle/>
        <a:p>
          <a:endParaRPr lang="en-US"/>
        </a:p>
      </dgm:t>
    </dgm:pt>
    <dgm:pt modelId="{52B35055-C241-4042-91DF-65EA77D220D4}" type="pres">
      <dgm:prSet presAssocID="{9743DA5B-7A07-4BF8-B155-C2826EC5D1A1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B94182B-35C1-4847-B253-B6AB99057E1F}" type="pres">
      <dgm:prSet presAssocID="{1C5A101F-3650-4994-A079-19FE63035558}" presName="hierRoot1" presStyleCnt="0">
        <dgm:presLayoutVars>
          <dgm:hierBranch val="init"/>
        </dgm:presLayoutVars>
      </dgm:prSet>
      <dgm:spPr/>
    </dgm:pt>
    <dgm:pt modelId="{8DF2A16D-3DCC-4732-BA8A-484DAEC2766E}" type="pres">
      <dgm:prSet presAssocID="{1C5A101F-3650-4994-A079-19FE63035558}" presName="rootComposite1" presStyleCnt="0"/>
      <dgm:spPr/>
    </dgm:pt>
    <dgm:pt modelId="{F4837BEC-2569-4146-87FB-67F0490BA5AA}" type="pres">
      <dgm:prSet presAssocID="{1C5A101F-3650-4994-A079-19FE63035558}" presName="rootText1" presStyleLbl="alignAcc1" presStyleIdx="0" presStyleCnt="0">
        <dgm:presLayoutVars>
          <dgm:chPref val="3"/>
        </dgm:presLayoutVars>
      </dgm:prSet>
      <dgm:spPr/>
    </dgm:pt>
    <dgm:pt modelId="{7F28030A-5388-409A-9D38-8FC7F72B6D65}" type="pres">
      <dgm:prSet presAssocID="{1C5A101F-3650-4994-A079-19FE63035558}" presName="topArc1" presStyleLbl="parChTrans1D1" presStyleIdx="0" presStyleCnt="8"/>
      <dgm:spPr/>
    </dgm:pt>
    <dgm:pt modelId="{A779663E-9523-4BB1-A6ED-EFED650C15F5}" type="pres">
      <dgm:prSet presAssocID="{1C5A101F-3650-4994-A079-19FE63035558}" presName="bottomArc1" presStyleLbl="parChTrans1D1" presStyleIdx="1" presStyleCnt="8"/>
      <dgm:spPr/>
    </dgm:pt>
    <dgm:pt modelId="{8B4584A8-87D2-4B09-80EA-5BCC598A96D4}" type="pres">
      <dgm:prSet presAssocID="{1C5A101F-3650-4994-A079-19FE63035558}" presName="topConnNode1" presStyleLbl="node1" presStyleIdx="0" presStyleCnt="0"/>
      <dgm:spPr/>
    </dgm:pt>
    <dgm:pt modelId="{72C53818-FCEA-4170-8E4D-F3100CDA9D54}" type="pres">
      <dgm:prSet presAssocID="{1C5A101F-3650-4994-A079-19FE63035558}" presName="hierChild2" presStyleCnt="0"/>
      <dgm:spPr/>
    </dgm:pt>
    <dgm:pt modelId="{E9D59613-C1ED-42C8-A18E-4D22D2C00712}" type="pres">
      <dgm:prSet presAssocID="{98A9630A-32CA-4E15-93AB-82711BCE6C62}" presName="Name28" presStyleLbl="parChTrans1D2" presStyleIdx="0" presStyleCnt="3"/>
      <dgm:spPr/>
    </dgm:pt>
    <dgm:pt modelId="{B047EAE3-1B47-4FF3-96DB-36BF19FF7E48}" type="pres">
      <dgm:prSet presAssocID="{5FBBDFB9-BBF3-4ECA-94B4-E72A2192CEC9}" presName="hierRoot2" presStyleCnt="0">
        <dgm:presLayoutVars>
          <dgm:hierBranch val="init"/>
        </dgm:presLayoutVars>
      </dgm:prSet>
      <dgm:spPr/>
    </dgm:pt>
    <dgm:pt modelId="{1308D0DA-DE4D-4042-959C-46E92539EB67}" type="pres">
      <dgm:prSet presAssocID="{5FBBDFB9-BBF3-4ECA-94B4-E72A2192CEC9}" presName="rootComposite2" presStyleCnt="0"/>
      <dgm:spPr/>
    </dgm:pt>
    <dgm:pt modelId="{73158F17-7167-41A3-B2E6-578DD2DAB482}" type="pres">
      <dgm:prSet presAssocID="{5FBBDFB9-BBF3-4ECA-94B4-E72A2192CEC9}" presName="rootText2" presStyleLbl="alignAcc1" presStyleIdx="0" presStyleCnt="0">
        <dgm:presLayoutVars>
          <dgm:chPref val="3"/>
        </dgm:presLayoutVars>
      </dgm:prSet>
      <dgm:spPr/>
    </dgm:pt>
    <dgm:pt modelId="{DE490BFD-66B7-47D0-AE2F-B6267E21E90B}" type="pres">
      <dgm:prSet presAssocID="{5FBBDFB9-BBF3-4ECA-94B4-E72A2192CEC9}" presName="topArc2" presStyleLbl="parChTrans1D1" presStyleIdx="2" presStyleCnt="8"/>
      <dgm:spPr/>
    </dgm:pt>
    <dgm:pt modelId="{976B8EB1-2CC0-46E8-999C-5D2D60F9EAA4}" type="pres">
      <dgm:prSet presAssocID="{5FBBDFB9-BBF3-4ECA-94B4-E72A2192CEC9}" presName="bottomArc2" presStyleLbl="parChTrans1D1" presStyleIdx="3" presStyleCnt="8"/>
      <dgm:spPr/>
    </dgm:pt>
    <dgm:pt modelId="{DF13B161-AAFA-4ABD-BC84-CDBC7BECC55C}" type="pres">
      <dgm:prSet presAssocID="{5FBBDFB9-BBF3-4ECA-94B4-E72A2192CEC9}" presName="topConnNode2" presStyleLbl="node2" presStyleIdx="0" presStyleCnt="0"/>
      <dgm:spPr/>
    </dgm:pt>
    <dgm:pt modelId="{F542DCEA-9F55-4BFF-A6F4-11C6EF2EA87B}" type="pres">
      <dgm:prSet presAssocID="{5FBBDFB9-BBF3-4ECA-94B4-E72A2192CEC9}" presName="hierChild4" presStyleCnt="0"/>
      <dgm:spPr/>
    </dgm:pt>
    <dgm:pt modelId="{C4791FA8-8977-473B-9111-5C977EEC7544}" type="pres">
      <dgm:prSet presAssocID="{5FBBDFB9-BBF3-4ECA-94B4-E72A2192CEC9}" presName="hierChild5" presStyleCnt="0"/>
      <dgm:spPr/>
    </dgm:pt>
    <dgm:pt modelId="{D7BBF33A-A29B-4AD1-BC59-51FC26118CEA}" type="pres">
      <dgm:prSet presAssocID="{2D048B49-12CE-40D0-A621-0BC3FB85A7C6}" presName="Name28" presStyleLbl="parChTrans1D2" presStyleIdx="1" presStyleCnt="3"/>
      <dgm:spPr/>
    </dgm:pt>
    <dgm:pt modelId="{82706E0D-FF6B-461F-8C9D-9CBD68027D9E}" type="pres">
      <dgm:prSet presAssocID="{4AE01A7D-585E-4F04-853D-28FB60FB0B9D}" presName="hierRoot2" presStyleCnt="0">
        <dgm:presLayoutVars>
          <dgm:hierBranch val="init"/>
        </dgm:presLayoutVars>
      </dgm:prSet>
      <dgm:spPr/>
    </dgm:pt>
    <dgm:pt modelId="{00234403-8D40-4503-B906-1138C500A707}" type="pres">
      <dgm:prSet presAssocID="{4AE01A7D-585E-4F04-853D-28FB60FB0B9D}" presName="rootComposite2" presStyleCnt="0"/>
      <dgm:spPr/>
    </dgm:pt>
    <dgm:pt modelId="{5BEE86AC-421F-4D02-B3F1-F34D827C7343}" type="pres">
      <dgm:prSet presAssocID="{4AE01A7D-585E-4F04-853D-28FB60FB0B9D}" presName="rootText2" presStyleLbl="alignAcc1" presStyleIdx="0" presStyleCnt="0">
        <dgm:presLayoutVars>
          <dgm:chPref val="3"/>
        </dgm:presLayoutVars>
      </dgm:prSet>
      <dgm:spPr/>
    </dgm:pt>
    <dgm:pt modelId="{9549B647-EF19-4FB8-88BF-8E4B47D75C5B}" type="pres">
      <dgm:prSet presAssocID="{4AE01A7D-585E-4F04-853D-28FB60FB0B9D}" presName="topArc2" presStyleLbl="parChTrans1D1" presStyleIdx="4" presStyleCnt="8"/>
      <dgm:spPr/>
    </dgm:pt>
    <dgm:pt modelId="{9432E752-7A30-4180-87F0-86605C7466E0}" type="pres">
      <dgm:prSet presAssocID="{4AE01A7D-585E-4F04-853D-28FB60FB0B9D}" presName="bottomArc2" presStyleLbl="parChTrans1D1" presStyleIdx="5" presStyleCnt="8"/>
      <dgm:spPr/>
    </dgm:pt>
    <dgm:pt modelId="{DDAE4C00-46FD-43C3-B252-E5694547A6E4}" type="pres">
      <dgm:prSet presAssocID="{4AE01A7D-585E-4F04-853D-28FB60FB0B9D}" presName="topConnNode2" presStyleLbl="node2" presStyleIdx="0" presStyleCnt="0"/>
      <dgm:spPr/>
    </dgm:pt>
    <dgm:pt modelId="{810A1D44-C51A-4170-AD1C-EAE451C31DED}" type="pres">
      <dgm:prSet presAssocID="{4AE01A7D-585E-4F04-853D-28FB60FB0B9D}" presName="hierChild4" presStyleCnt="0"/>
      <dgm:spPr/>
    </dgm:pt>
    <dgm:pt modelId="{C15ECC88-4173-426C-8603-8E2203BAF9A4}" type="pres">
      <dgm:prSet presAssocID="{4AE01A7D-585E-4F04-853D-28FB60FB0B9D}" presName="hierChild5" presStyleCnt="0"/>
      <dgm:spPr/>
    </dgm:pt>
    <dgm:pt modelId="{892BE8B8-23D9-4328-B7E6-42B6D2F6658C}" type="pres">
      <dgm:prSet presAssocID="{1C5A101F-3650-4994-A079-19FE63035558}" presName="hierChild3" presStyleCnt="0"/>
      <dgm:spPr/>
    </dgm:pt>
    <dgm:pt modelId="{5FFAA37F-836C-4657-9EFF-5071135DDD61}" type="pres">
      <dgm:prSet presAssocID="{65A0B482-A03A-4A4D-9496-69D94606EA38}" presName="Name101" presStyleLbl="parChTrans1D2" presStyleIdx="2" presStyleCnt="3"/>
      <dgm:spPr/>
    </dgm:pt>
    <dgm:pt modelId="{B7F7EFF5-9AF3-4016-B9CF-A9BD8A27DEEE}" type="pres">
      <dgm:prSet presAssocID="{7B7FE1AD-C5EC-4267-98A2-4013D6A8B21E}" presName="hierRoot3" presStyleCnt="0">
        <dgm:presLayoutVars>
          <dgm:hierBranch val="init"/>
        </dgm:presLayoutVars>
      </dgm:prSet>
      <dgm:spPr/>
    </dgm:pt>
    <dgm:pt modelId="{09D85683-524A-44FC-8EFB-6AD131489745}" type="pres">
      <dgm:prSet presAssocID="{7B7FE1AD-C5EC-4267-98A2-4013D6A8B21E}" presName="rootComposite3" presStyleCnt="0"/>
      <dgm:spPr/>
    </dgm:pt>
    <dgm:pt modelId="{672E1600-7C89-4BF1-9CE7-7117309B94E7}" type="pres">
      <dgm:prSet presAssocID="{7B7FE1AD-C5EC-4267-98A2-4013D6A8B21E}" presName="rootText3" presStyleLbl="alignAcc1" presStyleIdx="0" presStyleCnt="0" custLinFactX="10942" custLinFactNeighborX="100000" custLinFactNeighborY="-33275">
        <dgm:presLayoutVars>
          <dgm:chPref val="3"/>
        </dgm:presLayoutVars>
      </dgm:prSet>
      <dgm:spPr/>
    </dgm:pt>
    <dgm:pt modelId="{EEFAA56D-857C-4C5D-A686-7450CB1A6C2A}" type="pres">
      <dgm:prSet presAssocID="{7B7FE1AD-C5EC-4267-98A2-4013D6A8B21E}" presName="topArc3" presStyleLbl="parChTrans1D1" presStyleIdx="6" presStyleCnt="8"/>
      <dgm:spPr/>
    </dgm:pt>
    <dgm:pt modelId="{FF42ED11-905B-4361-A372-A52DAFEF3A23}" type="pres">
      <dgm:prSet presAssocID="{7B7FE1AD-C5EC-4267-98A2-4013D6A8B21E}" presName="bottomArc3" presStyleLbl="parChTrans1D1" presStyleIdx="7" presStyleCnt="8"/>
      <dgm:spPr/>
    </dgm:pt>
    <dgm:pt modelId="{A92E6155-67C8-4567-9529-A3A08A87C90E}" type="pres">
      <dgm:prSet presAssocID="{7B7FE1AD-C5EC-4267-98A2-4013D6A8B21E}" presName="topConnNode3" presStyleLbl="asst1" presStyleIdx="0" presStyleCnt="0"/>
      <dgm:spPr/>
    </dgm:pt>
    <dgm:pt modelId="{897D66FD-E55F-4492-A585-AB1EA3A79088}" type="pres">
      <dgm:prSet presAssocID="{7B7FE1AD-C5EC-4267-98A2-4013D6A8B21E}" presName="hierChild6" presStyleCnt="0"/>
      <dgm:spPr/>
    </dgm:pt>
    <dgm:pt modelId="{07CC85BE-E93B-41D8-8A71-651409D13591}" type="pres">
      <dgm:prSet presAssocID="{7B7FE1AD-C5EC-4267-98A2-4013D6A8B21E}" presName="hierChild7" presStyleCnt="0"/>
      <dgm:spPr/>
    </dgm:pt>
  </dgm:ptLst>
  <dgm:cxnLst>
    <dgm:cxn modelId="{1945A518-4CAC-425F-9D07-F89FB5E45CF0}" type="presOf" srcId="{5FBBDFB9-BBF3-4ECA-94B4-E72A2192CEC9}" destId="{DF13B161-AAFA-4ABD-BC84-CDBC7BECC55C}" srcOrd="1" destOrd="0" presId="urn:microsoft.com/office/officeart/2008/layout/HalfCircleOrganizationChart"/>
    <dgm:cxn modelId="{7341471C-7BE9-4D09-864A-A8C875336A7A}" type="presOf" srcId="{1C5A101F-3650-4994-A079-19FE63035558}" destId="{F4837BEC-2569-4146-87FB-67F0490BA5AA}" srcOrd="0" destOrd="0" presId="urn:microsoft.com/office/officeart/2008/layout/HalfCircleOrganizationChart"/>
    <dgm:cxn modelId="{BCD49A5F-5E0B-40F5-91A1-E82111B57CF0}" srcId="{1C5A101F-3650-4994-A079-19FE63035558}" destId="{5FBBDFB9-BBF3-4ECA-94B4-E72A2192CEC9}" srcOrd="1" destOrd="0" parTransId="{98A9630A-32CA-4E15-93AB-82711BCE6C62}" sibTransId="{6A9E5AEA-17C0-4225-B094-A52B1C2904EB}"/>
    <dgm:cxn modelId="{7EC4B443-9681-41C1-95DD-C3CE0C08870B}" type="presOf" srcId="{5FBBDFB9-BBF3-4ECA-94B4-E72A2192CEC9}" destId="{73158F17-7167-41A3-B2E6-578DD2DAB482}" srcOrd="0" destOrd="0" presId="urn:microsoft.com/office/officeart/2008/layout/HalfCircleOrganizationChart"/>
    <dgm:cxn modelId="{CEA9B248-2B47-45FD-8625-2F05FA92808B}" type="presOf" srcId="{7B7FE1AD-C5EC-4267-98A2-4013D6A8B21E}" destId="{672E1600-7C89-4BF1-9CE7-7117309B94E7}" srcOrd="0" destOrd="0" presId="urn:microsoft.com/office/officeart/2008/layout/HalfCircleOrganizationChart"/>
    <dgm:cxn modelId="{7FCDB06C-DA9C-42E1-B915-CC3A7430CD77}" srcId="{1C5A101F-3650-4994-A079-19FE63035558}" destId="{7B7FE1AD-C5EC-4267-98A2-4013D6A8B21E}" srcOrd="0" destOrd="0" parTransId="{65A0B482-A03A-4A4D-9496-69D94606EA38}" sibTransId="{DBFA612C-8B87-483C-97A7-CF6969970AA2}"/>
    <dgm:cxn modelId="{6E0AE756-EFCB-472A-9E1C-4F5F0678A235}" type="presOf" srcId="{4AE01A7D-585E-4F04-853D-28FB60FB0B9D}" destId="{DDAE4C00-46FD-43C3-B252-E5694547A6E4}" srcOrd="1" destOrd="0" presId="urn:microsoft.com/office/officeart/2008/layout/HalfCircleOrganizationChart"/>
    <dgm:cxn modelId="{BF504077-B8BF-4EF3-AC73-599DE8080E2E}" srcId="{1C5A101F-3650-4994-A079-19FE63035558}" destId="{4AE01A7D-585E-4F04-853D-28FB60FB0B9D}" srcOrd="2" destOrd="0" parTransId="{2D048B49-12CE-40D0-A621-0BC3FB85A7C6}" sibTransId="{C8628563-E62E-42B2-AC5D-0307D35AB54D}"/>
    <dgm:cxn modelId="{BEDAA19A-14D2-4B44-AE8B-7FA7BC21F39C}" type="presOf" srcId="{98A9630A-32CA-4E15-93AB-82711BCE6C62}" destId="{E9D59613-C1ED-42C8-A18E-4D22D2C00712}" srcOrd="0" destOrd="0" presId="urn:microsoft.com/office/officeart/2008/layout/HalfCircleOrganizationChart"/>
    <dgm:cxn modelId="{CCB73AAE-00E0-40D3-93B2-B5FE887DD7AA}" type="presOf" srcId="{7B7FE1AD-C5EC-4267-98A2-4013D6A8B21E}" destId="{A92E6155-67C8-4567-9529-A3A08A87C90E}" srcOrd="1" destOrd="0" presId="urn:microsoft.com/office/officeart/2008/layout/HalfCircleOrganizationChart"/>
    <dgm:cxn modelId="{26D8F8BA-B5D2-49B0-A2A9-B4F03ECA7A1F}" type="presOf" srcId="{4AE01A7D-585E-4F04-853D-28FB60FB0B9D}" destId="{5BEE86AC-421F-4D02-B3F1-F34D827C7343}" srcOrd="0" destOrd="0" presId="urn:microsoft.com/office/officeart/2008/layout/HalfCircleOrganizationChart"/>
    <dgm:cxn modelId="{F9CAB4C6-1788-453B-A363-233AD85A65E7}" type="presOf" srcId="{9743DA5B-7A07-4BF8-B155-C2826EC5D1A1}" destId="{52B35055-C241-4042-91DF-65EA77D220D4}" srcOrd="0" destOrd="0" presId="urn:microsoft.com/office/officeart/2008/layout/HalfCircleOrganizationChart"/>
    <dgm:cxn modelId="{358202D8-CAC7-4C51-A795-872F81B6DB49}" type="presOf" srcId="{65A0B482-A03A-4A4D-9496-69D94606EA38}" destId="{5FFAA37F-836C-4657-9EFF-5071135DDD61}" srcOrd="0" destOrd="0" presId="urn:microsoft.com/office/officeart/2008/layout/HalfCircleOrganizationChart"/>
    <dgm:cxn modelId="{5EAFE6E9-7023-4C8E-9AE9-26CC2AF4C942}" type="presOf" srcId="{2D048B49-12CE-40D0-A621-0BC3FB85A7C6}" destId="{D7BBF33A-A29B-4AD1-BC59-51FC26118CEA}" srcOrd="0" destOrd="0" presId="urn:microsoft.com/office/officeart/2008/layout/HalfCircleOrganizationChart"/>
    <dgm:cxn modelId="{8C9FCEEA-5CB4-438F-9EA8-561DD0A3B9AF}" srcId="{9743DA5B-7A07-4BF8-B155-C2826EC5D1A1}" destId="{1C5A101F-3650-4994-A079-19FE63035558}" srcOrd="0" destOrd="0" parTransId="{EE4D215A-5DB5-4541-B4A1-022BADD49E08}" sibTransId="{A373A579-9FA6-40B6-9A3F-7DE258DFB30A}"/>
    <dgm:cxn modelId="{761363FF-3AB7-4AD1-BB28-62AC86CBF0C3}" type="presOf" srcId="{1C5A101F-3650-4994-A079-19FE63035558}" destId="{8B4584A8-87D2-4B09-80EA-5BCC598A96D4}" srcOrd="1" destOrd="0" presId="urn:microsoft.com/office/officeart/2008/layout/HalfCircleOrganizationChart"/>
    <dgm:cxn modelId="{23A1F052-04D0-49A2-8E6D-96F7CFAE4CE4}" type="presParOf" srcId="{52B35055-C241-4042-91DF-65EA77D220D4}" destId="{8B94182B-35C1-4847-B253-B6AB99057E1F}" srcOrd="0" destOrd="0" presId="urn:microsoft.com/office/officeart/2008/layout/HalfCircleOrganizationChart"/>
    <dgm:cxn modelId="{59AF56F3-C3C9-40A7-9D6C-EB688433665C}" type="presParOf" srcId="{8B94182B-35C1-4847-B253-B6AB99057E1F}" destId="{8DF2A16D-3DCC-4732-BA8A-484DAEC2766E}" srcOrd="0" destOrd="0" presId="urn:microsoft.com/office/officeart/2008/layout/HalfCircleOrganizationChart"/>
    <dgm:cxn modelId="{9E65F4A3-5CF9-46DF-B732-F805FF609995}" type="presParOf" srcId="{8DF2A16D-3DCC-4732-BA8A-484DAEC2766E}" destId="{F4837BEC-2569-4146-87FB-67F0490BA5AA}" srcOrd="0" destOrd="0" presId="urn:microsoft.com/office/officeart/2008/layout/HalfCircleOrganizationChart"/>
    <dgm:cxn modelId="{25667BFE-E57F-4C05-9996-89FFD33AB65C}" type="presParOf" srcId="{8DF2A16D-3DCC-4732-BA8A-484DAEC2766E}" destId="{7F28030A-5388-409A-9D38-8FC7F72B6D65}" srcOrd="1" destOrd="0" presId="urn:microsoft.com/office/officeart/2008/layout/HalfCircleOrganizationChart"/>
    <dgm:cxn modelId="{7038E71A-7CC7-4016-BE7C-5938316342FC}" type="presParOf" srcId="{8DF2A16D-3DCC-4732-BA8A-484DAEC2766E}" destId="{A779663E-9523-4BB1-A6ED-EFED650C15F5}" srcOrd="2" destOrd="0" presId="urn:microsoft.com/office/officeart/2008/layout/HalfCircleOrganizationChart"/>
    <dgm:cxn modelId="{B3ED5AAA-59BC-4184-86B1-ACB3A0F2722D}" type="presParOf" srcId="{8DF2A16D-3DCC-4732-BA8A-484DAEC2766E}" destId="{8B4584A8-87D2-4B09-80EA-5BCC598A96D4}" srcOrd="3" destOrd="0" presId="urn:microsoft.com/office/officeart/2008/layout/HalfCircleOrganizationChart"/>
    <dgm:cxn modelId="{37AE8641-C32C-407B-B5B4-2CC7598992EB}" type="presParOf" srcId="{8B94182B-35C1-4847-B253-B6AB99057E1F}" destId="{72C53818-FCEA-4170-8E4D-F3100CDA9D54}" srcOrd="1" destOrd="0" presId="urn:microsoft.com/office/officeart/2008/layout/HalfCircleOrganizationChart"/>
    <dgm:cxn modelId="{7BC0CB80-BEFE-4AB6-A7C3-C4B9E9742F46}" type="presParOf" srcId="{72C53818-FCEA-4170-8E4D-F3100CDA9D54}" destId="{E9D59613-C1ED-42C8-A18E-4D22D2C00712}" srcOrd="0" destOrd="0" presId="urn:microsoft.com/office/officeart/2008/layout/HalfCircleOrganizationChart"/>
    <dgm:cxn modelId="{59730938-D577-4CCA-A6B7-3177DB521FA2}" type="presParOf" srcId="{72C53818-FCEA-4170-8E4D-F3100CDA9D54}" destId="{B047EAE3-1B47-4FF3-96DB-36BF19FF7E48}" srcOrd="1" destOrd="0" presId="urn:microsoft.com/office/officeart/2008/layout/HalfCircleOrganizationChart"/>
    <dgm:cxn modelId="{F716ACB7-ACAA-4CEC-B68B-01248CB0195F}" type="presParOf" srcId="{B047EAE3-1B47-4FF3-96DB-36BF19FF7E48}" destId="{1308D0DA-DE4D-4042-959C-46E92539EB67}" srcOrd="0" destOrd="0" presId="urn:microsoft.com/office/officeart/2008/layout/HalfCircleOrganizationChart"/>
    <dgm:cxn modelId="{2B42A40E-2096-425C-B1FF-8904C96B9A60}" type="presParOf" srcId="{1308D0DA-DE4D-4042-959C-46E92539EB67}" destId="{73158F17-7167-41A3-B2E6-578DD2DAB482}" srcOrd="0" destOrd="0" presId="urn:microsoft.com/office/officeart/2008/layout/HalfCircleOrganizationChart"/>
    <dgm:cxn modelId="{C6043D18-EABF-4894-A225-4FAE930F831E}" type="presParOf" srcId="{1308D0DA-DE4D-4042-959C-46E92539EB67}" destId="{DE490BFD-66B7-47D0-AE2F-B6267E21E90B}" srcOrd="1" destOrd="0" presId="urn:microsoft.com/office/officeart/2008/layout/HalfCircleOrganizationChart"/>
    <dgm:cxn modelId="{4C854819-5A2A-4D32-9361-1284547B9D7D}" type="presParOf" srcId="{1308D0DA-DE4D-4042-959C-46E92539EB67}" destId="{976B8EB1-2CC0-46E8-999C-5D2D60F9EAA4}" srcOrd="2" destOrd="0" presId="urn:microsoft.com/office/officeart/2008/layout/HalfCircleOrganizationChart"/>
    <dgm:cxn modelId="{2DCD8EDA-FDF4-4581-9E43-CD67127831E7}" type="presParOf" srcId="{1308D0DA-DE4D-4042-959C-46E92539EB67}" destId="{DF13B161-AAFA-4ABD-BC84-CDBC7BECC55C}" srcOrd="3" destOrd="0" presId="urn:microsoft.com/office/officeart/2008/layout/HalfCircleOrganizationChart"/>
    <dgm:cxn modelId="{3C0F3A97-38F9-4174-B9E9-6B7E346251A6}" type="presParOf" srcId="{B047EAE3-1B47-4FF3-96DB-36BF19FF7E48}" destId="{F542DCEA-9F55-4BFF-A6F4-11C6EF2EA87B}" srcOrd="1" destOrd="0" presId="urn:microsoft.com/office/officeart/2008/layout/HalfCircleOrganizationChart"/>
    <dgm:cxn modelId="{52E4A355-AB68-4CEC-B101-BB384662DDD0}" type="presParOf" srcId="{B047EAE3-1B47-4FF3-96DB-36BF19FF7E48}" destId="{C4791FA8-8977-473B-9111-5C977EEC7544}" srcOrd="2" destOrd="0" presId="urn:microsoft.com/office/officeart/2008/layout/HalfCircleOrganizationChart"/>
    <dgm:cxn modelId="{A30DB41B-FC95-408A-AC34-D0689DACAFB5}" type="presParOf" srcId="{72C53818-FCEA-4170-8E4D-F3100CDA9D54}" destId="{D7BBF33A-A29B-4AD1-BC59-51FC26118CEA}" srcOrd="2" destOrd="0" presId="urn:microsoft.com/office/officeart/2008/layout/HalfCircleOrganizationChart"/>
    <dgm:cxn modelId="{9A6036BE-9D41-4A58-82E6-E9BC799405AF}" type="presParOf" srcId="{72C53818-FCEA-4170-8E4D-F3100CDA9D54}" destId="{82706E0D-FF6B-461F-8C9D-9CBD68027D9E}" srcOrd="3" destOrd="0" presId="urn:microsoft.com/office/officeart/2008/layout/HalfCircleOrganizationChart"/>
    <dgm:cxn modelId="{CA3FBF55-C4CE-4B38-A912-F541DE0A6745}" type="presParOf" srcId="{82706E0D-FF6B-461F-8C9D-9CBD68027D9E}" destId="{00234403-8D40-4503-B906-1138C500A707}" srcOrd="0" destOrd="0" presId="urn:microsoft.com/office/officeart/2008/layout/HalfCircleOrganizationChart"/>
    <dgm:cxn modelId="{C82ECC7B-1FBC-4717-BE93-89306C84C06A}" type="presParOf" srcId="{00234403-8D40-4503-B906-1138C500A707}" destId="{5BEE86AC-421F-4D02-B3F1-F34D827C7343}" srcOrd="0" destOrd="0" presId="urn:microsoft.com/office/officeart/2008/layout/HalfCircleOrganizationChart"/>
    <dgm:cxn modelId="{2F4EDEF1-5FDD-48FB-AFA3-641E14730EE4}" type="presParOf" srcId="{00234403-8D40-4503-B906-1138C500A707}" destId="{9549B647-EF19-4FB8-88BF-8E4B47D75C5B}" srcOrd="1" destOrd="0" presId="urn:microsoft.com/office/officeart/2008/layout/HalfCircleOrganizationChart"/>
    <dgm:cxn modelId="{3D239A35-0D00-4B22-A2EC-125921D0A802}" type="presParOf" srcId="{00234403-8D40-4503-B906-1138C500A707}" destId="{9432E752-7A30-4180-87F0-86605C7466E0}" srcOrd="2" destOrd="0" presId="urn:microsoft.com/office/officeart/2008/layout/HalfCircleOrganizationChart"/>
    <dgm:cxn modelId="{FB0D2F12-4BCB-4449-9292-D0BBA3D588E8}" type="presParOf" srcId="{00234403-8D40-4503-B906-1138C500A707}" destId="{DDAE4C00-46FD-43C3-B252-E5694547A6E4}" srcOrd="3" destOrd="0" presId="urn:microsoft.com/office/officeart/2008/layout/HalfCircleOrganizationChart"/>
    <dgm:cxn modelId="{F1B673C9-AD88-4B58-9328-763C42873188}" type="presParOf" srcId="{82706E0D-FF6B-461F-8C9D-9CBD68027D9E}" destId="{810A1D44-C51A-4170-AD1C-EAE451C31DED}" srcOrd="1" destOrd="0" presId="urn:microsoft.com/office/officeart/2008/layout/HalfCircleOrganizationChart"/>
    <dgm:cxn modelId="{32E0E6D2-F9A9-4D75-BC9A-EE8A5D058A8D}" type="presParOf" srcId="{82706E0D-FF6B-461F-8C9D-9CBD68027D9E}" destId="{C15ECC88-4173-426C-8603-8E2203BAF9A4}" srcOrd="2" destOrd="0" presId="urn:microsoft.com/office/officeart/2008/layout/HalfCircleOrganizationChart"/>
    <dgm:cxn modelId="{69755CAD-3DE9-4119-9EB1-8B768ECA5AB4}" type="presParOf" srcId="{8B94182B-35C1-4847-B253-B6AB99057E1F}" destId="{892BE8B8-23D9-4328-B7E6-42B6D2F6658C}" srcOrd="2" destOrd="0" presId="urn:microsoft.com/office/officeart/2008/layout/HalfCircleOrganizationChart"/>
    <dgm:cxn modelId="{6BB60BB1-F066-4D09-BCFE-7AF089055C54}" type="presParOf" srcId="{892BE8B8-23D9-4328-B7E6-42B6D2F6658C}" destId="{5FFAA37F-836C-4657-9EFF-5071135DDD61}" srcOrd="0" destOrd="0" presId="urn:microsoft.com/office/officeart/2008/layout/HalfCircleOrganizationChart"/>
    <dgm:cxn modelId="{763005D8-326A-4205-A0CF-499FAFD4C6CA}" type="presParOf" srcId="{892BE8B8-23D9-4328-B7E6-42B6D2F6658C}" destId="{B7F7EFF5-9AF3-4016-B9CF-A9BD8A27DEEE}" srcOrd="1" destOrd="0" presId="urn:microsoft.com/office/officeart/2008/layout/HalfCircleOrganizationChart"/>
    <dgm:cxn modelId="{5BC48F77-1683-4DEE-A46E-25584A5B2C33}" type="presParOf" srcId="{B7F7EFF5-9AF3-4016-B9CF-A9BD8A27DEEE}" destId="{09D85683-524A-44FC-8EFB-6AD131489745}" srcOrd="0" destOrd="0" presId="urn:microsoft.com/office/officeart/2008/layout/HalfCircleOrganizationChart"/>
    <dgm:cxn modelId="{52B85C44-1002-4530-820A-64654B6B3C3D}" type="presParOf" srcId="{09D85683-524A-44FC-8EFB-6AD131489745}" destId="{672E1600-7C89-4BF1-9CE7-7117309B94E7}" srcOrd="0" destOrd="0" presId="urn:microsoft.com/office/officeart/2008/layout/HalfCircleOrganizationChart"/>
    <dgm:cxn modelId="{A628EE0F-9195-439C-81F9-DBDC7417609B}" type="presParOf" srcId="{09D85683-524A-44FC-8EFB-6AD131489745}" destId="{EEFAA56D-857C-4C5D-A686-7450CB1A6C2A}" srcOrd="1" destOrd="0" presId="urn:microsoft.com/office/officeart/2008/layout/HalfCircleOrganizationChart"/>
    <dgm:cxn modelId="{E6F282DE-CAB6-423F-8416-20175306F046}" type="presParOf" srcId="{09D85683-524A-44FC-8EFB-6AD131489745}" destId="{FF42ED11-905B-4361-A372-A52DAFEF3A23}" srcOrd="2" destOrd="0" presId="urn:microsoft.com/office/officeart/2008/layout/HalfCircleOrganizationChart"/>
    <dgm:cxn modelId="{B51BB3D2-6436-4902-B4EB-7020F4F6162B}" type="presParOf" srcId="{09D85683-524A-44FC-8EFB-6AD131489745}" destId="{A92E6155-67C8-4567-9529-A3A08A87C90E}" srcOrd="3" destOrd="0" presId="urn:microsoft.com/office/officeart/2008/layout/HalfCircleOrganizationChart"/>
    <dgm:cxn modelId="{133A7490-63D9-4B84-8BA2-A9BADCFC1248}" type="presParOf" srcId="{B7F7EFF5-9AF3-4016-B9CF-A9BD8A27DEEE}" destId="{897D66FD-E55F-4492-A585-AB1EA3A79088}" srcOrd="1" destOrd="0" presId="urn:microsoft.com/office/officeart/2008/layout/HalfCircleOrganizationChart"/>
    <dgm:cxn modelId="{06C1FB05-22D7-47EB-93EE-9BDC826007B4}" type="presParOf" srcId="{B7F7EFF5-9AF3-4016-B9CF-A9BD8A27DEEE}" destId="{07CC85BE-E93B-41D8-8A71-651409D13591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51E1B0-34E6-4F49-8043-9ADE9435A717}">
      <dsp:nvSpPr>
        <dsp:cNvPr id="0" name=""/>
        <dsp:cNvSpPr/>
      </dsp:nvSpPr>
      <dsp:spPr>
        <a:xfrm>
          <a:off x="5699" y="814445"/>
          <a:ext cx="1404304" cy="16851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Dataset</a:t>
          </a:r>
        </a:p>
      </dsp:txBody>
      <dsp:txXfrm>
        <a:off x="5699" y="1488511"/>
        <a:ext cx="1404304" cy="1011099"/>
      </dsp:txXfrm>
    </dsp:sp>
    <dsp:sp modelId="{E99CA0A9-8C59-466D-BD6E-8F7A5070D4E8}">
      <dsp:nvSpPr>
        <dsp:cNvPr id="0" name=""/>
        <dsp:cNvSpPr/>
      </dsp:nvSpPr>
      <dsp:spPr>
        <a:xfrm>
          <a:off x="5699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01</a:t>
          </a:r>
        </a:p>
      </dsp:txBody>
      <dsp:txXfrm>
        <a:off x="5699" y="814445"/>
        <a:ext cx="1404304" cy="674066"/>
      </dsp:txXfrm>
    </dsp:sp>
    <dsp:sp modelId="{A1B5939A-9FCD-4817-82E6-7906BE47F9CF}">
      <dsp:nvSpPr>
        <dsp:cNvPr id="0" name=""/>
        <dsp:cNvSpPr/>
      </dsp:nvSpPr>
      <dsp:spPr>
        <a:xfrm>
          <a:off x="1522348" y="814445"/>
          <a:ext cx="1404304" cy="16851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Exploratory Data Analysis</a:t>
          </a:r>
        </a:p>
      </dsp:txBody>
      <dsp:txXfrm>
        <a:off x="1522348" y="1488511"/>
        <a:ext cx="1404304" cy="1011099"/>
      </dsp:txXfrm>
    </dsp:sp>
    <dsp:sp modelId="{89D53A36-3E43-44D6-BC08-1FDA3CC5146F}">
      <dsp:nvSpPr>
        <dsp:cNvPr id="0" name=""/>
        <dsp:cNvSpPr/>
      </dsp:nvSpPr>
      <dsp:spPr>
        <a:xfrm>
          <a:off x="1522348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02</a:t>
          </a:r>
        </a:p>
      </dsp:txBody>
      <dsp:txXfrm>
        <a:off x="1522348" y="814445"/>
        <a:ext cx="1404304" cy="674066"/>
      </dsp:txXfrm>
    </dsp:sp>
    <dsp:sp modelId="{771B7D31-9CEF-4AC1-B451-D4FC85F467C8}">
      <dsp:nvSpPr>
        <dsp:cNvPr id="0" name=""/>
        <dsp:cNvSpPr/>
      </dsp:nvSpPr>
      <dsp:spPr>
        <a:xfrm>
          <a:off x="3038998" y="814445"/>
          <a:ext cx="1404304" cy="168516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Pre-Processing</a:t>
          </a:r>
        </a:p>
      </dsp:txBody>
      <dsp:txXfrm>
        <a:off x="3038998" y="1488511"/>
        <a:ext cx="1404304" cy="1011099"/>
      </dsp:txXfrm>
    </dsp:sp>
    <dsp:sp modelId="{AF2D4401-9EF4-4F31-9733-C75900CC079A}">
      <dsp:nvSpPr>
        <dsp:cNvPr id="0" name=""/>
        <dsp:cNvSpPr/>
      </dsp:nvSpPr>
      <dsp:spPr>
        <a:xfrm>
          <a:off x="3038998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03</a:t>
          </a:r>
        </a:p>
      </dsp:txBody>
      <dsp:txXfrm>
        <a:off x="3038998" y="814445"/>
        <a:ext cx="1404304" cy="674066"/>
      </dsp:txXfrm>
    </dsp:sp>
    <dsp:sp modelId="{E5DC2E73-BE91-498F-B72C-D61429300BDE}">
      <dsp:nvSpPr>
        <dsp:cNvPr id="0" name=""/>
        <dsp:cNvSpPr/>
      </dsp:nvSpPr>
      <dsp:spPr>
        <a:xfrm>
          <a:off x="4555647" y="814445"/>
          <a:ext cx="1404304" cy="168516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Building the Model</a:t>
          </a:r>
        </a:p>
      </dsp:txBody>
      <dsp:txXfrm>
        <a:off x="4555647" y="1488511"/>
        <a:ext cx="1404304" cy="1011099"/>
      </dsp:txXfrm>
    </dsp:sp>
    <dsp:sp modelId="{778A7746-E24A-4881-BB80-A27E37AA7DC0}">
      <dsp:nvSpPr>
        <dsp:cNvPr id="0" name=""/>
        <dsp:cNvSpPr/>
      </dsp:nvSpPr>
      <dsp:spPr>
        <a:xfrm>
          <a:off x="4555647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04</a:t>
          </a:r>
        </a:p>
      </dsp:txBody>
      <dsp:txXfrm>
        <a:off x="4555647" y="814445"/>
        <a:ext cx="1404304" cy="674066"/>
      </dsp:txXfrm>
    </dsp:sp>
    <dsp:sp modelId="{2A685358-5D96-47E5-9235-09A1F114A500}">
      <dsp:nvSpPr>
        <dsp:cNvPr id="0" name=""/>
        <dsp:cNvSpPr/>
      </dsp:nvSpPr>
      <dsp:spPr>
        <a:xfrm>
          <a:off x="6072296" y="814445"/>
          <a:ext cx="1404304" cy="168516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Results</a:t>
          </a:r>
        </a:p>
      </dsp:txBody>
      <dsp:txXfrm>
        <a:off x="6072296" y="1488511"/>
        <a:ext cx="1404304" cy="1011099"/>
      </dsp:txXfrm>
    </dsp:sp>
    <dsp:sp modelId="{7BA6DA1D-BE9B-4E6A-B46F-5457E6F79B5C}">
      <dsp:nvSpPr>
        <dsp:cNvPr id="0" name=""/>
        <dsp:cNvSpPr/>
      </dsp:nvSpPr>
      <dsp:spPr>
        <a:xfrm>
          <a:off x="6072296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05</a:t>
          </a:r>
        </a:p>
      </dsp:txBody>
      <dsp:txXfrm>
        <a:off x="6072296" y="814445"/>
        <a:ext cx="1404304" cy="674066"/>
      </dsp:txXfrm>
    </dsp:sp>
    <dsp:sp modelId="{F163F43E-4F55-4165-B78F-0D0C058E3A54}">
      <dsp:nvSpPr>
        <dsp:cNvPr id="0" name=""/>
        <dsp:cNvSpPr/>
      </dsp:nvSpPr>
      <dsp:spPr>
        <a:xfrm>
          <a:off x="7588946" y="814445"/>
          <a:ext cx="1404304" cy="168516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Target Audience / Conclusion</a:t>
          </a:r>
        </a:p>
      </dsp:txBody>
      <dsp:txXfrm>
        <a:off x="7588946" y="1488511"/>
        <a:ext cx="1404304" cy="1011099"/>
      </dsp:txXfrm>
    </dsp:sp>
    <dsp:sp modelId="{9E1138B4-163C-4694-8963-9F7CB6292446}">
      <dsp:nvSpPr>
        <dsp:cNvPr id="0" name=""/>
        <dsp:cNvSpPr/>
      </dsp:nvSpPr>
      <dsp:spPr>
        <a:xfrm>
          <a:off x="7588946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06</a:t>
          </a:r>
        </a:p>
      </dsp:txBody>
      <dsp:txXfrm>
        <a:off x="7588946" y="814445"/>
        <a:ext cx="1404304" cy="674066"/>
      </dsp:txXfrm>
    </dsp:sp>
    <dsp:sp modelId="{5F21EE59-66BF-407A-AA9E-70A48B783470}">
      <dsp:nvSpPr>
        <dsp:cNvPr id="0" name=""/>
        <dsp:cNvSpPr/>
      </dsp:nvSpPr>
      <dsp:spPr>
        <a:xfrm>
          <a:off x="9105595" y="814445"/>
          <a:ext cx="1404304" cy="168516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0" rIns="138714" bIns="33020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Future Considerations</a:t>
          </a:r>
        </a:p>
      </dsp:txBody>
      <dsp:txXfrm>
        <a:off x="9105595" y="1488511"/>
        <a:ext cx="1404304" cy="1011099"/>
      </dsp:txXfrm>
    </dsp:sp>
    <dsp:sp modelId="{4779533D-2D0B-4D74-AE39-BA6573C9C0FB}">
      <dsp:nvSpPr>
        <dsp:cNvPr id="0" name=""/>
        <dsp:cNvSpPr/>
      </dsp:nvSpPr>
      <dsp:spPr>
        <a:xfrm>
          <a:off x="9105595" y="814445"/>
          <a:ext cx="1404304" cy="67406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8714" tIns="165100" rIns="138714" bIns="16510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07</a:t>
          </a:r>
        </a:p>
      </dsp:txBody>
      <dsp:txXfrm>
        <a:off x="9105595" y="814445"/>
        <a:ext cx="1404304" cy="6740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FAA37F-836C-4657-9EFF-5071135DDD61}">
      <dsp:nvSpPr>
        <dsp:cNvPr id="0" name=""/>
        <dsp:cNvSpPr/>
      </dsp:nvSpPr>
      <dsp:spPr>
        <a:xfrm>
          <a:off x="4664869" y="1619692"/>
          <a:ext cx="1016969" cy="6259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5927"/>
              </a:lnTo>
              <a:lnTo>
                <a:pt x="1016969" y="625927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BBF33A-A29B-4AD1-BC59-51FC26118CEA}">
      <dsp:nvSpPr>
        <dsp:cNvPr id="0" name=""/>
        <dsp:cNvSpPr/>
      </dsp:nvSpPr>
      <dsp:spPr>
        <a:xfrm>
          <a:off x="4664869" y="1619692"/>
          <a:ext cx="1956830" cy="29756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36060"/>
              </a:lnTo>
              <a:lnTo>
                <a:pt x="1956830" y="2636060"/>
              </a:lnTo>
              <a:lnTo>
                <a:pt x="1956830" y="2975676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9D59613-C1ED-42C8-A18E-4D22D2C00712}">
      <dsp:nvSpPr>
        <dsp:cNvPr id="0" name=""/>
        <dsp:cNvSpPr/>
      </dsp:nvSpPr>
      <dsp:spPr>
        <a:xfrm>
          <a:off x="2708038" y="1619692"/>
          <a:ext cx="1956830" cy="2975676"/>
        </a:xfrm>
        <a:custGeom>
          <a:avLst/>
          <a:gdLst/>
          <a:ahLst/>
          <a:cxnLst/>
          <a:rect l="0" t="0" r="0" b="0"/>
          <a:pathLst>
            <a:path>
              <a:moveTo>
                <a:pt x="1956830" y="0"/>
              </a:moveTo>
              <a:lnTo>
                <a:pt x="1956830" y="2636060"/>
              </a:lnTo>
              <a:lnTo>
                <a:pt x="0" y="2636060"/>
              </a:lnTo>
              <a:lnTo>
                <a:pt x="0" y="2975676"/>
              </a:lnTo>
            </a:path>
          </a:pathLst>
        </a:custGeom>
        <a:noFill/>
        <a:ln w="127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F28030A-5388-409A-9D38-8FC7F72B6D65}">
      <dsp:nvSpPr>
        <dsp:cNvPr id="0" name=""/>
        <dsp:cNvSpPr/>
      </dsp:nvSpPr>
      <dsp:spPr>
        <a:xfrm>
          <a:off x="3856261" y="2477"/>
          <a:ext cx="1617215" cy="16172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79663E-9523-4BB1-A6ED-EFED650C15F5}">
      <dsp:nvSpPr>
        <dsp:cNvPr id="0" name=""/>
        <dsp:cNvSpPr/>
      </dsp:nvSpPr>
      <dsp:spPr>
        <a:xfrm>
          <a:off x="3856261" y="2477"/>
          <a:ext cx="1617215" cy="16172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837BEC-2569-4146-87FB-67F0490BA5AA}">
      <dsp:nvSpPr>
        <dsp:cNvPr id="0" name=""/>
        <dsp:cNvSpPr/>
      </dsp:nvSpPr>
      <dsp:spPr>
        <a:xfrm>
          <a:off x="3047653" y="293576"/>
          <a:ext cx="3234430" cy="1035017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Collection of Images</a:t>
          </a:r>
        </a:p>
      </dsp:txBody>
      <dsp:txXfrm>
        <a:off x="3047653" y="293576"/>
        <a:ext cx="3234430" cy="1035017"/>
      </dsp:txXfrm>
    </dsp:sp>
    <dsp:sp modelId="{DE490BFD-66B7-47D0-AE2F-B6267E21E90B}">
      <dsp:nvSpPr>
        <dsp:cNvPr id="0" name=""/>
        <dsp:cNvSpPr/>
      </dsp:nvSpPr>
      <dsp:spPr>
        <a:xfrm>
          <a:off x="1899430" y="4595369"/>
          <a:ext cx="1617215" cy="16172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B8EB1-2CC0-46E8-999C-5D2D60F9EAA4}">
      <dsp:nvSpPr>
        <dsp:cNvPr id="0" name=""/>
        <dsp:cNvSpPr/>
      </dsp:nvSpPr>
      <dsp:spPr>
        <a:xfrm>
          <a:off x="1899430" y="4595369"/>
          <a:ext cx="1617215" cy="16172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158F17-7167-41A3-B2E6-578DD2DAB482}">
      <dsp:nvSpPr>
        <dsp:cNvPr id="0" name=""/>
        <dsp:cNvSpPr/>
      </dsp:nvSpPr>
      <dsp:spPr>
        <a:xfrm>
          <a:off x="1090823" y="4886467"/>
          <a:ext cx="3234430" cy="1035017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Male</a:t>
          </a:r>
        </a:p>
      </dsp:txBody>
      <dsp:txXfrm>
        <a:off x="1090823" y="4886467"/>
        <a:ext cx="3234430" cy="1035017"/>
      </dsp:txXfrm>
    </dsp:sp>
    <dsp:sp modelId="{9549B647-EF19-4FB8-88BF-8E4B47D75C5B}">
      <dsp:nvSpPr>
        <dsp:cNvPr id="0" name=""/>
        <dsp:cNvSpPr/>
      </dsp:nvSpPr>
      <dsp:spPr>
        <a:xfrm>
          <a:off x="5813091" y="4595369"/>
          <a:ext cx="1617215" cy="16172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32E752-7A30-4180-87F0-86605C7466E0}">
      <dsp:nvSpPr>
        <dsp:cNvPr id="0" name=""/>
        <dsp:cNvSpPr/>
      </dsp:nvSpPr>
      <dsp:spPr>
        <a:xfrm>
          <a:off x="5813091" y="4595369"/>
          <a:ext cx="1617215" cy="16172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EE86AC-421F-4D02-B3F1-F34D827C7343}">
      <dsp:nvSpPr>
        <dsp:cNvPr id="0" name=""/>
        <dsp:cNvSpPr/>
      </dsp:nvSpPr>
      <dsp:spPr>
        <a:xfrm>
          <a:off x="5004484" y="4886467"/>
          <a:ext cx="3234430" cy="1035017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Female</a:t>
          </a:r>
        </a:p>
      </dsp:txBody>
      <dsp:txXfrm>
        <a:off x="5004484" y="4886467"/>
        <a:ext cx="3234430" cy="1035017"/>
      </dsp:txXfrm>
    </dsp:sp>
    <dsp:sp modelId="{EEFAA56D-857C-4C5D-A686-7450CB1A6C2A}">
      <dsp:nvSpPr>
        <dsp:cNvPr id="0" name=""/>
        <dsp:cNvSpPr/>
      </dsp:nvSpPr>
      <dsp:spPr>
        <a:xfrm>
          <a:off x="5487772" y="1954521"/>
          <a:ext cx="1617215" cy="1617215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42ED11-905B-4361-A372-A52DAFEF3A23}">
      <dsp:nvSpPr>
        <dsp:cNvPr id="0" name=""/>
        <dsp:cNvSpPr/>
      </dsp:nvSpPr>
      <dsp:spPr>
        <a:xfrm>
          <a:off x="5487772" y="1954521"/>
          <a:ext cx="1617215" cy="1617215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2E1600-7C89-4BF1-9CE7-7117309B94E7}">
      <dsp:nvSpPr>
        <dsp:cNvPr id="0" name=""/>
        <dsp:cNvSpPr/>
      </dsp:nvSpPr>
      <dsp:spPr>
        <a:xfrm>
          <a:off x="4679165" y="2245619"/>
          <a:ext cx="3234430" cy="1035017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Filter ‘Age’ group from 20 to 70</a:t>
          </a:r>
        </a:p>
      </dsp:txBody>
      <dsp:txXfrm>
        <a:off x="4679165" y="2245619"/>
        <a:ext cx="3234430" cy="10350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9CC51-9F48-48A0-AC7F-A9E5E6463074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A79240-64C2-438C-BE12-56493315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69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46DE6-3336-457D-A091-FA20AC1C53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08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8FBB8-49D9-4D96-A654-BDE0E596DF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179E5B-B563-4B63-BB3B-F1317B87D6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B66B2E-832D-42F5-A2F5-3FE4437DE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68C721-08B1-446A-8091-D69C144DC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C89FB-9030-4C79-9765-E4FE30D5C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09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64D6D-7BAB-403B-8A9B-E8876C5AE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FD9BE-9660-4E1F-9E19-677E14A47F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3758C3-FFC5-436D-95C3-D68F7B343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70B03-72CA-4BB4-BDF6-F7E492D12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D72B3-27ED-47E3-B223-472B3AD9B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84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A72293-422E-4F0A-AA77-CACAF381E6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56F202-EFC0-4E43-A7F5-9E4A4B605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2D9AC-D005-4946-9B56-DE5ACA887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4A217-7B31-464A-8A9D-EB022048F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A88AD4-A135-4493-86B8-A8786BC23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763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812B4-56DC-43F4-B274-52C9FD84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AC6EE-89EA-415B-B27C-742DC6D786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21859-08E6-4678-9769-3DD1AE6DC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03DE1-975C-4A3E-9ABB-65BF45E57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18D66-B7CA-49A8-B37B-185C2FEE5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592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FE84B-8597-49AF-83FE-30AF708FE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F7319F-59B6-4437-BC86-2756C5B3B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BBC49C-268A-406C-A4C1-19934923D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BB49B-1F1B-40D7-8E8E-648012EEE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C4F44-91EF-412B-85CA-2FEA1194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07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CA758-3DA4-4E5F-BF24-F60BB6605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9529A6-DBF6-453A-A01B-EA790889A0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06F921-050C-4C89-A089-B1C74EF74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89A401-4C22-4330-8EF9-88D9CFE1D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39670-E9F6-4B7C-A66B-F848F230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34BAB-0905-4484-9A46-C9FA3FAE1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9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E6EB5-E009-42CD-A18D-E96C7D64A4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DFE704-B642-4EC8-84B1-ABD5CA0E9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0BA4E-312C-401B-94B3-EF872C3BA2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4B53DA-FE3E-4992-B339-797E9346A3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127FEC-62ED-4A1B-B0E9-72465F889A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8AA86D-6241-4CD5-9DF0-816B4B4F0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EC93DF-D495-4410-87C6-769DA3721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44C91B-96F9-40AB-9AA5-1334EA92C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692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67FFA-528B-45B4-9C6A-35738DC98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BFC871-9AD0-4E05-A2C1-C38A2D06B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99536D-D2E4-4BB1-9FE3-4ACEEFFF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6FFD04-6175-4BFA-92E8-1F9267FC0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3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3DFFE-4CA4-4E81-9086-BF0020C67C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85E5BA-8266-4858-AA7D-D2F083CBD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4191F-8359-4376-84E7-02AB27210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669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24B8D9-18AF-49C0-9423-8DA6A059B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7EBAE-7795-4E29-A43A-BC6A134831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2BA5D2-1FCD-4A71-8739-746F85110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0806DE-64BB-4264-BFA5-65BC378AF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D479B0-F48F-4A53-B9B0-63BDF0882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790E66-16DB-4B7A-A5AF-C5C0E3C5D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03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1A182-FDCE-4D5A-96CF-DD151252B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9AB77B-2B30-43B6-AEF9-3D5C2026AF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144C7C-9791-4EB4-AB40-B193ED508A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E2D29-B380-41C1-9C3F-05A5454C3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3CC088-13F7-4DBF-916C-2F872CD919D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1ABF85-35EC-4901-9D10-755E583BBD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047F2-B297-4C20-B7CB-087535277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593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1EF70D-F7ED-409F-A388-1C37859DB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FC3FE5-65BA-4329-8AA6-490698C7E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A89991-60B3-48C1-98BC-CD77A106B9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CC088-13F7-4DBF-916C-2F872CD919DE}" type="datetimeFigureOut">
              <a:rPr lang="en-US" smtClean="0"/>
              <a:t>11/14/2020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E39DB-F516-4A83-94C9-3E567AE3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998A9B-D18C-4348-98B1-47998E33F1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312899-E9FB-4280-884F-B12D0A31AA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5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9.jpg"/><Relationship Id="rId21" Type="http://schemas.openxmlformats.org/officeDocument/2006/relationships/image" Target="../media/image82.jpg"/><Relationship Id="rId42" Type="http://schemas.openxmlformats.org/officeDocument/2006/relationships/image" Target="../media/image15.jpg"/><Relationship Id="rId47" Type="http://schemas.openxmlformats.org/officeDocument/2006/relationships/image" Target="../media/image93.jpg"/><Relationship Id="rId63" Type="http://schemas.openxmlformats.org/officeDocument/2006/relationships/image" Target="../media/image67.jpg"/><Relationship Id="rId68" Type="http://schemas.openxmlformats.org/officeDocument/2006/relationships/image" Target="../media/image99.jpg"/><Relationship Id="rId84" Type="http://schemas.openxmlformats.org/officeDocument/2006/relationships/image" Target="../media/image69.jpg"/><Relationship Id="rId89" Type="http://schemas.openxmlformats.org/officeDocument/2006/relationships/image" Target="../media/image61.jpg"/><Relationship Id="rId16" Type="http://schemas.openxmlformats.org/officeDocument/2006/relationships/image" Target="../media/image24.jpg"/><Relationship Id="rId107" Type="http://schemas.openxmlformats.org/officeDocument/2006/relationships/image" Target="../media/image121.jpg"/><Relationship Id="rId11" Type="http://schemas.openxmlformats.org/officeDocument/2006/relationships/image" Target="../media/image76.jpg"/><Relationship Id="rId32" Type="http://schemas.openxmlformats.org/officeDocument/2006/relationships/image" Target="../media/image33.jpg"/><Relationship Id="rId37" Type="http://schemas.openxmlformats.org/officeDocument/2006/relationships/image" Target="../media/image88.jpg"/><Relationship Id="rId53" Type="http://schemas.openxmlformats.org/officeDocument/2006/relationships/image" Target="../media/image45.jpg"/><Relationship Id="rId58" Type="http://schemas.openxmlformats.org/officeDocument/2006/relationships/image" Target="../media/image50.jpg"/><Relationship Id="rId74" Type="http://schemas.openxmlformats.org/officeDocument/2006/relationships/image" Target="../media/image102.jpg"/><Relationship Id="rId79" Type="http://schemas.openxmlformats.org/officeDocument/2006/relationships/image" Target="../media/image41.jpg"/><Relationship Id="rId102" Type="http://schemas.openxmlformats.org/officeDocument/2006/relationships/image" Target="../media/image64.jpg"/><Relationship Id="rId5" Type="http://schemas.openxmlformats.org/officeDocument/2006/relationships/image" Target="../media/image17.jpg"/><Relationship Id="rId90" Type="http://schemas.openxmlformats.org/officeDocument/2006/relationships/image" Target="../media/image111.jpg"/><Relationship Id="rId95" Type="http://schemas.openxmlformats.org/officeDocument/2006/relationships/image" Target="../media/image115.jpg"/><Relationship Id="rId22" Type="http://schemas.openxmlformats.org/officeDocument/2006/relationships/image" Target="../media/image26.jpg"/><Relationship Id="rId27" Type="http://schemas.openxmlformats.org/officeDocument/2006/relationships/image" Target="../media/image84.jpg"/><Relationship Id="rId43" Type="http://schemas.openxmlformats.org/officeDocument/2006/relationships/image" Target="../media/image37.jpg"/><Relationship Id="rId48" Type="http://schemas.openxmlformats.org/officeDocument/2006/relationships/image" Target="../media/image94.jpg"/><Relationship Id="rId64" Type="http://schemas.openxmlformats.org/officeDocument/2006/relationships/image" Target="../media/image97.jpg"/><Relationship Id="rId69" Type="http://schemas.openxmlformats.org/officeDocument/2006/relationships/image" Target="../media/image55.jpg"/><Relationship Id="rId80" Type="http://schemas.openxmlformats.org/officeDocument/2006/relationships/image" Target="../media/image104.jpg"/><Relationship Id="rId85" Type="http://schemas.openxmlformats.org/officeDocument/2006/relationships/image" Target="../media/image107.jpg"/><Relationship Id="rId12" Type="http://schemas.openxmlformats.org/officeDocument/2006/relationships/image" Target="../media/image21.jpg"/><Relationship Id="rId17" Type="http://schemas.openxmlformats.org/officeDocument/2006/relationships/image" Target="../media/image79.jpg"/><Relationship Id="rId33" Type="http://schemas.openxmlformats.org/officeDocument/2006/relationships/image" Target="../media/image87.jpg"/><Relationship Id="rId38" Type="http://schemas.openxmlformats.org/officeDocument/2006/relationships/image" Target="../media/image89.jpg"/><Relationship Id="rId59" Type="http://schemas.openxmlformats.org/officeDocument/2006/relationships/image" Target="../media/image51.jpg"/><Relationship Id="rId103" Type="http://schemas.openxmlformats.org/officeDocument/2006/relationships/image" Target="../media/image119.jpg"/><Relationship Id="rId108" Type="http://schemas.openxmlformats.org/officeDocument/2006/relationships/image" Target="../media/image122.jpg"/><Relationship Id="rId54" Type="http://schemas.openxmlformats.org/officeDocument/2006/relationships/image" Target="../media/image46.jpg"/><Relationship Id="rId70" Type="http://schemas.openxmlformats.org/officeDocument/2006/relationships/image" Target="../media/image56.jpg"/><Relationship Id="rId75" Type="http://schemas.openxmlformats.org/officeDocument/2006/relationships/image" Target="../media/image58.jpg"/><Relationship Id="rId91" Type="http://schemas.openxmlformats.org/officeDocument/2006/relationships/image" Target="../media/image112.jpg"/><Relationship Id="rId96" Type="http://schemas.openxmlformats.org/officeDocument/2006/relationships/image" Target="../media/image7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15" Type="http://schemas.openxmlformats.org/officeDocument/2006/relationships/image" Target="../media/image23.jpg"/><Relationship Id="rId23" Type="http://schemas.openxmlformats.org/officeDocument/2006/relationships/image" Target="../media/image27.jpg"/><Relationship Id="rId28" Type="http://schemas.openxmlformats.org/officeDocument/2006/relationships/image" Target="../media/image85.jpg"/><Relationship Id="rId36" Type="http://schemas.openxmlformats.org/officeDocument/2006/relationships/image" Target="../media/image14.jpg"/><Relationship Id="rId49" Type="http://schemas.openxmlformats.org/officeDocument/2006/relationships/image" Target="../media/image39.jpg"/><Relationship Id="rId57" Type="http://schemas.openxmlformats.org/officeDocument/2006/relationships/image" Target="../media/image49.jpg"/><Relationship Id="rId106" Type="http://schemas.openxmlformats.org/officeDocument/2006/relationships/image" Target="../media/image66.jpg"/><Relationship Id="rId10" Type="http://schemas.openxmlformats.org/officeDocument/2006/relationships/image" Target="../media/image13.jpg"/><Relationship Id="rId31" Type="http://schemas.openxmlformats.org/officeDocument/2006/relationships/image" Target="../media/image86.jpg"/><Relationship Id="rId44" Type="http://schemas.openxmlformats.org/officeDocument/2006/relationships/image" Target="../media/image38.jpg"/><Relationship Id="rId52" Type="http://schemas.openxmlformats.org/officeDocument/2006/relationships/image" Target="../media/image44.jpg"/><Relationship Id="rId60" Type="http://schemas.openxmlformats.org/officeDocument/2006/relationships/image" Target="../media/image52.jpg"/><Relationship Id="rId65" Type="http://schemas.openxmlformats.org/officeDocument/2006/relationships/image" Target="../media/image98.jpg"/><Relationship Id="rId73" Type="http://schemas.openxmlformats.org/officeDocument/2006/relationships/image" Target="../media/image57.jpg"/><Relationship Id="rId78" Type="http://schemas.openxmlformats.org/officeDocument/2006/relationships/image" Target="../media/image103.jpg"/><Relationship Id="rId81" Type="http://schemas.openxmlformats.org/officeDocument/2006/relationships/image" Target="../media/image105.jpg"/><Relationship Id="rId86" Type="http://schemas.openxmlformats.org/officeDocument/2006/relationships/image" Target="../media/image108.jpg"/><Relationship Id="rId94" Type="http://schemas.openxmlformats.org/officeDocument/2006/relationships/image" Target="../media/image114.jpg"/><Relationship Id="rId99" Type="http://schemas.openxmlformats.org/officeDocument/2006/relationships/image" Target="../media/image117.jpg"/><Relationship Id="rId101" Type="http://schemas.openxmlformats.org/officeDocument/2006/relationships/image" Target="../media/image118.jpg"/><Relationship Id="rId4" Type="http://schemas.openxmlformats.org/officeDocument/2006/relationships/image" Target="../media/image74.jpg"/><Relationship Id="rId9" Type="http://schemas.openxmlformats.org/officeDocument/2006/relationships/image" Target="../media/image75.jpg"/><Relationship Id="rId13" Type="http://schemas.openxmlformats.org/officeDocument/2006/relationships/image" Target="../media/image22.jpg"/><Relationship Id="rId18" Type="http://schemas.openxmlformats.org/officeDocument/2006/relationships/image" Target="../media/image80.jpg"/><Relationship Id="rId39" Type="http://schemas.openxmlformats.org/officeDocument/2006/relationships/image" Target="../media/image36.jpg"/><Relationship Id="rId109" Type="http://schemas.openxmlformats.org/officeDocument/2006/relationships/image" Target="../media/image71.jpg"/><Relationship Id="rId34" Type="http://schemas.openxmlformats.org/officeDocument/2006/relationships/image" Target="../media/image34.jpg"/><Relationship Id="rId50" Type="http://schemas.openxmlformats.org/officeDocument/2006/relationships/image" Target="../media/image95.jpg"/><Relationship Id="rId55" Type="http://schemas.openxmlformats.org/officeDocument/2006/relationships/image" Target="../media/image47.jpg"/><Relationship Id="rId76" Type="http://schemas.openxmlformats.org/officeDocument/2006/relationships/image" Target="../media/image59.jpg"/><Relationship Id="rId97" Type="http://schemas.openxmlformats.org/officeDocument/2006/relationships/image" Target="../media/image116.jpg"/><Relationship Id="rId104" Type="http://schemas.openxmlformats.org/officeDocument/2006/relationships/image" Target="../media/image120.jpg"/><Relationship Id="rId7" Type="http://schemas.openxmlformats.org/officeDocument/2006/relationships/image" Target="../media/image19.jpg"/><Relationship Id="rId71" Type="http://schemas.openxmlformats.org/officeDocument/2006/relationships/image" Target="../media/image100.jpg"/><Relationship Id="rId92" Type="http://schemas.openxmlformats.org/officeDocument/2006/relationships/image" Target="../media/image113.jpg"/><Relationship Id="rId2" Type="http://schemas.openxmlformats.org/officeDocument/2006/relationships/image" Target="../media/image12.jpg"/><Relationship Id="rId29" Type="http://schemas.openxmlformats.org/officeDocument/2006/relationships/image" Target="../media/image30.jpg"/><Relationship Id="rId24" Type="http://schemas.openxmlformats.org/officeDocument/2006/relationships/image" Target="../media/image28.jpg"/><Relationship Id="rId40" Type="http://schemas.openxmlformats.org/officeDocument/2006/relationships/image" Target="../media/image90.jpg"/><Relationship Id="rId45" Type="http://schemas.openxmlformats.org/officeDocument/2006/relationships/image" Target="../media/image16.jpg"/><Relationship Id="rId66" Type="http://schemas.openxmlformats.org/officeDocument/2006/relationships/image" Target="../media/image40.jpg"/><Relationship Id="rId87" Type="http://schemas.openxmlformats.org/officeDocument/2006/relationships/image" Target="../media/image109.jpg"/><Relationship Id="rId61" Type="http://schemas.openxmlformats.org/officeDocument/2006/relationships/image" Target="../media/image53.jpg"/><Relationship Id="rId82" Type="http://schemas.openxmlformats.org/officeDocument/2006/relationships/image" Target="../media/image42.jpg"/><Relationship Id="rId19" Type="http://schemas.openxmlformats.org/officeDocument/2006/relationships/image" Target="../media/image81.jpg"/><Relationship Id="rId14" Type="http://schemas.openxmlformats.org/officeDocument/2006/relationships/image" Target="../media/image77.jpg"/><Relationship Id="rId30" Type="http://schemas.openxmlformats.org/officeDocument/2006/relationships/image" Target="../media/image31.jpg"/><Relationship Id="rId35" Type="http://schemas.openxmlformats.org/officeDocument/2006/relationships/image" Target="../media/image35.jpg"/><Relationship Id="rId56" Type="http://schemas.openxmlformats.org/officeDocument/2006/relationships/image" Target="../media/image48.jpg"/><Relationship Id="rId77" Type="http://schemas.openxmlformats.org/officeDocument/2006/relationships/image" Target="../media/image60.jpg"/><Relationship Id="rId100" Type="http://schemas.openxmlformats.org/officeDocument/2006/relationships/image" Target="../media/image63.jpg"/><Relationship Id="rId105" Type="http://schemas.openxmlformats.org/officeDocument/2006/relationships/image" Target="../media/image65.jpg"/><Relationship Id="rId8" Type="http://schemas.openxmlformats.org/officeDocument/2006/relationships/image" Target="../media/image20.jpg"/><Relationship Id="rId51" Type="http://schemas.openxmlformats.org/officeDocument/2006/relationships/image" Target="../media/image96.jpg"/><Relationship Id="rId72" Type="http://schemas.openxmlformats.org/officeDocument/2006/relationships/image" Target="../media/image101.jpg"/><Relationship Id="rId93" Type="http://schemas.openxmlformats.org/officeDocument/2006/relationships/image" Target="../media/image62.jpg"/><Relationship Id="rId98" Type="http://schemas.openxmlformats.org/officeDocument/2006/relationships/image" Target="../media/image43.jpg"/><Relationship Id="rId3" Type="http://schemas.openxmlformats.org/officeDocument/2006/relationships/image" Target="../media/image73.jpg"/><Relationship Id="rId25" Type="http://schemas.openxmlformats.org/officeDocument/2006/relationships/image" Target="../media/image83.jpg"/><Relationship Id="rId46" Type="http://schemas.openxmlformats.org/officeDocument/2006/relationships/image" Target="../media/image92.jpg"/><Relationship Id="rId67" Type="http://schemas.openxmlformats.org/officeDocument/2006/relationships/image" Target="../media/image68.jpg"/><Relationship Id="rId20" Type="http://schemas.openxmlformats.org/officeDocument/2006/relationships/image" Target="../media/image25.jpg"/><Relationship Id="rId41" Type="http://schemas.openxmlformats.org/officeDocument/2006/relationships/image" Target="../media/image91.jpg"/><Relationship Id="rId62" Type="http://schemas.openxmlformats.org/officeDocument/2006/relationships/image" Target="../media/image54.jpg"/><Relationship Id="rId83" Type="http://schemas.openxmlformats.org/officeDocument/2006/relationships/image" Target="../media/image106.jpg"/><Relationship Id="rId88" Type="http://schemas.openxmlformats.org/officeDocument/2006/relationships/image" Target="../media/image110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jpg"/><Relationship Id="rId3" Type="http://schemas.openxmlformats.org/officeDocument/2006/relationships/image" Target="../media/image124.jpeg"/><Relationship Id="rId7" Type="http://schemas.openxmlformats.org/officeDocument/2006/relationships/image" Target="../media/image127.png"/><Relationship Id="rId12" Type="http://schemas.openxmlformats.org/officeDocument/2006/relationships/hyperlink" Target="https://en.wiktionary.org/wiki/File:Emoji_u2753.svg" TargetMode="External"/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11" Type="http://schemas.openxmlformats.org/officeDocument/2006/relationships/image" Target="../media/image130.png"/><Relationship Id="rId5" Type="http://schemas.openxmlformats.org/officeDocument/2006/relationships/hyperlink" Target="https://pixabay.com/en/quality-hook-check-mark-ticked-off-500950/" TargetMode="External"/><Relationship Id="rId10" Type="http://schemas.openxmlformats.org/officeDocument/2006/relationships/image" Target="../media/image129.png"/><Relationship Id="rId4" Type="http://schemas.openxmlformats.org/officeDocument/2006/relationships/image" Target="../media/image125.png"/><Relationship Id="rId9" Type="http://schemas.openxmlformats.org/officeDocument/2006/relationships/hyperlink" Target="https://www.publicdomainpictures.net/en/view-image.php?image=255616&amp;picture=x-marks-the-spot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innovationforsocialchange.org/storytelling-social-change/" TargetMode="External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hyperlink" Target="https://susanqq.github.io/UTKFace/" TargetMode="External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jpg"/><Relationship Id="rId18" Type="http://schemas.openxmlformats.org/officeDocument/2006/relationships/image" Target="../media/image28.jpg"/><Relationship Id="rId26" Type="http://schemas.openxmlformats.org/officeDocument/2006/relationships/image" Target="../media/image36.jpg"/><Relationship Id="rId39" Type="http://schemas.openxmlformats.org/officeDocument/2006/relationships/image" Target="../media/image49.jpg"/><Relationship Id="rId21" Type="http://schemas.openxmlformats.org/officeDocument/2006/relationships/image" Target="../media/image31.jpg"/><Relationship Id="rId34" Type="http://schemas.openxmlformats.org/officeDocument/2006/relationships/image" Target="../media/image44.jpg"/><Relationship Id="rId42" Type="http://schemas.openxmlformats.org/officeDocument/2006/relationships/image" Target="../media/image52.jpg"/><Relationship Id="rId47" Type="http://schemas.openxmlformats.org/officeDocument/2006/relationships/image" Target="../media/image57.jpg"/><Relationship Id="rId50" Type="http://schemas.openxmlformats.org/officeDocument/2006/relationships/image" Target="../media/image60.jpg"/><Relationship Id="rId55" Type="http://schemas.openxmlformats.org/officeDocument/2006/relationships/image" Target="../media/image65.jp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6" Type="http://schemas.openxmlformats.org/officeDocument/2006/relationships/image" Target="../media/image26.jpg"/><Relationship Id="rId29" Type="http://schemas.openxmlformats.org/officeDocument/2006/relationships/image" Target="../media/image39.jpg"/><Relationship Id="rId11" Type="http://schemas.openxmlformats.org/officeDocument/2006/relationships/image" Target="../media/image21.jpg"/><Relationship Id="rId24" Type="http://schemas.openxmlformats.org/officeDocument/2006/relationships/image" Target="../media/image34.jpg"/><Relationship Id="rId32" Type="http://schemas.openxmlformats.org/officeDocument/2006/relationships/image" Target="../media/image42.jpg"/><Relationship Id="rId37" Type="http://schemas.openxmlformats.org/officeDocument/2006/relationships/image" Target="../media/image47.jpg"/><Relationship Id="rId40" Type="http://schemas.openxmlformats.org/officeDocument/2006/relationships/image" Target="../media/image50.jpg"/><Relationship Id="rId45" Type="http://schemas.openxmlformats.org/officeDocument/2006/relationships/image" Target="../media/image55.jpg"/><Relationship Id="rId53" Type="http://schemas.openxmlformats.org/officeDocument/2006/relationships/image" Target="../media/image63.jpg"/><Relationship Id="rId58" Type="http://schemas.openxmlformats.org/officeDocument/2006/relationships/image" Target="../media/image68.jpg"/><Relationship Id="rId5" Type="http://schemas.openxmlformats.org/officeDocument/2006/relationships/image" Target="../media/image15.jpg"/><Relationship Id="rId61" Type="http://schemas.openxmlformats.org/officeDocument/2006/relationships/image" Target="../media/image71.jpg"/><Relationship Id="rId19" Type="http://schemas.openxmlformats.org/officeDocument/2006/relationships/image" Target="../media/image29.jpg"/><Relationship Id="rId14" Type="http://schemas.openxmlformats.org/officeDocument/2006/relationships/image" Target="../media/image24.jpg"/><Relationship Id="rId22" Type="http://schemas.openxmlformats.org/officeDocument/2006/relationships/image" Target="../media/image32.jpg"/><Relationship Id="rId27" Type="http://schemas.openxmlformats.org/officeDocument/2006/relationships/image" Target="../media/image37.jpg"/><Relationship Id="rId30" Type="http://schemas.openxmlformats.org/officeDocument/2006/relationships/image" Target="../media/image40.jpg"/><Relationship Id="rId35" Type="http://schemas.openxmlformats.org/officeDocument/2006/relationships/image" Target="../media/image45.jpg"/><Relationship Id="rId43" Type="http://schemas.openxmlformats.org/officeDocument/2006/relationships/image" Target="../media/image53.jpg"/><Relationship Id="rId48" Type="http://schemas.openxmlformats.org/officeDocument/2006/relationships/image" Target="../media/image58.jpg"/><Relationship Id="rId56" Type="http://schemas.openxmlformats.org/officeDocument/2006/relationships/image" Target="../media/image66.jpg"/><Relationship Id="rId8" Type="http://schemas.openxmlformats.org/officeDocument/2006/relationships/image" Target="../media/image18.jpg"/><Relationship Id="rId51" Type="http://schemas.openxmlformats.org/officeDocument/2006/relationships/image" Target="../media/image61.jpg"/><Relationship Id="rId3" Type="http://schemas.openxmlformats.org/officeDocument/2006/relationships/image" Target="../media/image13.jpg"/><Relationship Id="rId12" Type="http://schemas.openxmlformats.org/officeDocument/2006/relationships/image" Target="../media/image22.jpg"/><Relationship Id="rId17" Type="http://schemas.openxmlformats.org/officeDocument/2006/relationships/image" Target="../media/image27.jpg"/><Relationship Id="rId25" Type="http://schemas.openxmlformats.org/officeDocument/2006/relationships/image" Target="../media/image35.jpg"/><Relationship Id="rId33" Type="http://schemas.openxmlformats.org/officeDocument/2006/relationships/image" Target="../media/image43.jpg"/><Relationship Id="rId38" Type="http://schemas.openxmlformats.org/officeDocument/2006/relationships/image" Target="../media/image48.jpg"/><Relationship Id="rId46" Type="http://schemas.openxmlformats.org/officeDocument/2006/relationships/image" Target="../media/image56.jpg"/><Relationship Id="rId59" Type="http://schemas.openxmlformats.org/officeDocument/2006/relationships/image" Target="../media/image69.jpg"/><Relationship Id="rId20" Type="http://schemas.openxmlformats.org/officeDocument/2006/relationships/image" Target="../media/image30.jpg"/><Relationship Id="rId41" Type="http://schemas.openxmlformats.org/officeDocument/2006/relationships/image" Target="../media/image51.jpg"/><Relationship Id="rId54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15" Type="http://schemas.openxmlformats.org/officeDocument/2006/relationships/image" Target="../media/image25.jpg"/><Relationship Id="rId23" Type="http://schemas.openxmlformats.org/officeDocument/2006/relationships/image" Target="../media/image33.jpg"/><Relationship Id="rId28" Type="http://schemas.openxmlformats.org/officeDocument/2006/relationships/image" Target="../media/image38.jpg"/><Relationship Id="rId36" Type="http://schemas.openxmlformats.org/officeDocument/2006/relationships/image" Target="../media/image46.jpg"/><Relationship Id="rId49" Type="http://schemas.openxmlformats.org/officeDocument/2006/relationships/image" Target="../media/image59.jpg"/><Relationship Id="rId57" Type="http://schemas.openxmlformats.org/officeDocument/2006/relationships/image" Target="../media/image67.jpg"/><Relationship Id="rId10" Type="http://schemas.openxmlformats.org/officeDocument/2006/relationships/image" Target="../media/image20.jpg"/><Relationship Id="rId31" Type="http://schemas.openxmlformats.org/officeDocument/2006/relationships/image" Target="../media/image41.jpg"/><Relationship Id="rId44" Type="http://schemas.openxmlformats.org/officeDocument/2006/relationships/image" Target="../media/image54.jpg"/><Relationship Id="rId52" Type="http://schemas.openxmlformats.org/officeDocument/2006/relationships/image" Target="../media/image62.jpg"/><Relationship Id="rId60" Type="http://schemas.openxmlformats.org/officeDocument/2006/relationships/image" Target="../media/image70.jpg"/><Relationship Id="rId4" Type="http://schemas.openxmlformats.org/officeDocument/2006/relationships/image" Target="../media/image14.jpg"/><Relationship Id="rId9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3.jpg"/><Relationship Id="rId21" Type="http://schemas.openxmlformats.org/officeDocument/2006/relationships/image" Target="../media/image25.jpg"/><Relationship Id="rId42" Type="http://schemas.openxmlformats.org/officeDocument/2006/relationships/image" Target="../media/image90.jpg"/><Relationship Id="rId47" Type="http://schemas.openxmlformats.org/officeDocument/2006/relationships/image" Target="../media/image16.jpg"/><Relationship Id="rId63" Type="http://schemas.openxmlformats.org/officeDocument/2006/relationships/image" Target="../media/image53.jpg"/><Relationship Id="rId68" Type="http://schemas.openxmlformats.org/officeDocument/2006/relationships/image" Target="../media/image40.jpg"/><Relationship Id="rId84" Type="http://schemas.openxmlformats.org/officeDocument/2006/relationships/image" Target="../media/image42.jpg"/><Relationship Id="rId89" Type="http://schemas.openxmlformats.org/officeDocument/2006/relationships/image" Target="../media/image109.jpg"/><Relationship Id="rId16" Type="http://schemas.openxmlformats.org/officeDocument/2006/relationships/image" Target="../media/image23.jpg"/><Relationship Id="rId107" Type="http://schemas.openxmlformats.org/officeDocument/2006/relationships/image" Target="../media/image65.jpg"/><Relationship Id="rId11" Type="http://schemas.openxmlformats.org/officeDocument/2006/relationships/image" Target="../media/image76.jpg"/><Relationship Id="rId32" Type="http://schemas.openxmlformats.org/officeDocument/2006/relationships/image" Target="../media/image86.jpg"/><Relationship Id="rId37" Type="http://schemas.openxmlformats.org/officeDocument/2006/relationships/image" Target="../media/image35.jpg"/><Relationship Id="rId53" Type="http://schemas.openxmlformats.org/officeDocument/2006/relationships/image" Target="../media/image96.jpg"/><Relationship Id="rId58" Type="http://schemas.openxmlformats.org/officeDocument/2006/relationships/image" Target="../media/image48.jpg"/><Relationship Id="rId74" Type="http://schemas.openxmlformats.org/officeDocument/2006/relationships/image" Target="../media/image101.jpg"/><Relationship Id="rId79" Type="http://schemas.openxmlformats.org/officeDocument/2006/relationships/image" Target="../media/image60.jpg"/><Relationship Id="rId102" Type="http://schemas.openxmlformats.org/officeDocument/2006/relationships/image" Target="../media/image63.jpg"/><Relationship Id="rId5" Type="http://schemas.openxmlformats.org/officeDocument/2006/relationships/image" Target="../media/image17.jpg"/><Relationship Id="rId90" Type="http://schemas.openxmlformats.org/officeDocument/2006/relationships/image" Target="../media/image110.jpg"/><Relationship Id="rId95" Type="http://schemas.openxmlformats.org/officeDocument/2006/relationships/image" Target="../media/image62.jpg"/><Relationship Id="rId22" Type="http://schemas.openxmlformats.org/officeDocument/2006/relationships/image" Target="../media/image82.jpg"/><Relationship Id="rId27" Type="http://schemas.openxmlformats.org/officeDocument/2006/relationships/image" Target="../media/image29.jpg"/><Relationship Id="rId43" Type="http://schemas.openxmlformats.org/officeDocument/2006/relationships/image" Target="../media/image91.jpg"/><Relationship Id="rId48" Type="http://schemas.openxmlformats.org/officeDocument/2006/relationships/image" Target="../media/image92.jpg"/><Relationship Id="rId64" Type="http://schemas.openxmlformats.org/officeDocument/2006/relationships/image" Target="../media/image54.jpg"/><Relationship Id="rId69" Type="http://schemas.openxmlformats.org/officeDocument/2006/relationships/image" Target="../media/image68.jpg"/><Relationship Id="rId80" Type="http://schemas.openxmlformats.org/officeDocument/2006/relationships/image" Target="../media/image103.jpg"/><Relationship Id="rId85" Type="http://schemas.openxmlformats.org/officeDocument/2006/relationships/image" Target="../media/image106.jpg"/><Relationship Id="rId12" Type="http://schemas.openxmlformats.org/officeDocument/2006/relationships/image" Target="../media/image21.jpg"/><Relationship Id="rId17" Type="http://schemas.openxmlformats.org/officeDocument/2006/relationships/image" Target="../media/image24.jpg"/><Relationship Id="rId33" Type="http://schemas.openxmlformats.org/officeDocument/2006/relationships/image" Target="../media/image32.jpg"/><Relationship Id="rId38" Type="http://schemas.openxmlformats.org/officeDocument/2006/relationships/image" Target="../media/image14.jpg"/><Relationship Id="rId59" Type="http://schemas.openxmlformats.org/officeDocument/2006/relationships/image" Target="../media/image49.jpg"/><Relationship Id="rId103" Type="http://schemas.openxmlformats.org/officeDocument/2006/relationships/image" Target="../media/image118.jpg"/><Relationship Id="rId108" Type="http://schemas.openxmlformats.org/officeDocument/2006/relationships/image" Target="../media/image66.jpg"/><Relationship Id="rId54" Type="http://schemas.openxmlformats.org/officeDocument/2006/relationships/image" Target="../media/image44.jpg"/><Relationship Id="rId70" Type="http://schemas.openxmlformats.org/officeDocument/2006/relationships/image" Target="../media/image99.jpg"/><Relationship Id="rId75" Type="http://schemas.openxmlformats.org/officeDocument/2006/relationships/image" Target="../media/image57.jpg"/><Relationship Id="rId91" Type="http://schemas.openxmlformats.org/officeDocument/2006/relationships/image" Target="../media/image61.jpg"/><Relationship Id="rId96" Type="http://schemas.openxmlformats.org/officeDocument/2006/relationships/image" Target="../media/image11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g"/><Relationship Id="rId15" Type="http://schemas.openxmlformats.org/officeDocument/2006/relationships/image" Target="../media/image78.jpg"/><Relationship Id="rId23" Type="http://schemas.openxmlformats.org/officeDocument/2006/relationships/image" Target="../media/image26.jpg"/><Relationship Id="rId28" Type="http://schemas.openxmlformats.org/officeDocument/2006/relationships/image" Target="../media/image84.jpg"/><Relationship Id="rId36" Type="http://schemas.openxmlformats.org/officeDocument/2006/relationships/image" Target="../media/image34.jpg"/><Relationship Id="rId49" Type="http://schemas.openxmlformats.org/officeDocument/2006/relationships/image" Target="../media/image93.jpg"/><Relationship Id="rId57" Type="http://schemas.openxmlformats.org/officeDocument/2006/relationships/image" Target="../media/image47.jpg"/><Relationship Id="rId106" Type="http://schemas.openxmlformats.org/officeDocument/2006/relationships/image" Target="../media/image120.jpg"/><Relationship Id="rId10" Type="http://schemas.openxmlformats.org/officeDocument/2006/relationships/image" Target="../media/image13.jpg"/><Relationship Id="rId31" Type="http://schemas.openxmlformats.org/officeDocument/2006/relationships/image" Target="../media/image31.jpg"/><Relationship Id="rId44" Type="http://schemas.openxmlformats.org/officeDocument/2006/relationships/image" Target="../media/image15.jpg"/><Relationship Id="rId52" Type="http://schemas.openxmlformats.org/officeDocument/2006/relationships/image" Target="../media/image95.jpg"/><Relationship Id="rId60" Type="http://schemas.openxmlformats.org/officeDocument/2006/relationships/image" Target="../media/image50.jpg"/><Relationship Id="rId65" Type="http://schemas.openxmlformats.org/officeDocument/2006/relationships/image" Target="../media/image67.jpg"/><Relationship Id="rId73" Type="http://schemas.openxmlformats.org/officeDocument/2006/relationships/image" Target="../media/image100.jpg"/><Relationship Id="rId78" Type="http://schemas.openxmlformats.org/officeDocument/2006/relationships/image" Target="../media/image59.jpg"/><Relationship Id="rId81" Type="http://schemas.openxmlformats.org/officeDocument/2006/relationships/image" Target="../media/image41.jpg"/><Relationship Id="rId86" Type="http://schemas.openxmlformats.org/officeDocument/2006/relationships/image" Target="../media/image69.jpg"/><Relationship Id="rId94" Type="http://schemas.openxmlformats.org/officeDocument/2006/relationships/image" Target="../media/image113.jpg"/><Relationship Id="rId99" Type="http://schemas.openxmlformats.org/officeDocument/2006/relationships/image" Target="../media/image116.jpg"/><Relationship Id="rId101" Type="http://schemas.openxmlformats.org/officeDocument/2006/relationships/image" Target="../media/image117.jpg"/><Relationship Id="rId4" Type="http://schemas.openxmlformats.org/officeDocument/2006/relationships/image" Target="../media/image74.jpg"/><Relationship Id="rId9" Type="http://schemas.openxmlformats.org/officeDocument/2006/relationships/image" Target="../media/image75.jpg"/><Relationship Id="rId13" Type="http://schemas.openxmlformats.org/officeDocument/2006/relationships/image" Target="../media/image22.jpg"/><Relationship Id="rId18" Type="http://schemas.openxmlformats.org/officeDocument/2006/relationships/image" Target="../media/image79.jpg"/><Relationship Id="rId39" Type="http://schemas.openxmlformats.org/officeDocument/2006/relationships/image" Target="../media/image88.jpg"/><Relationship Id="rId109" Type="http://schemas.openxmlformats.org/officeDocument/2006/relationships/image" Target="../media/image121.jpg"/><Relationship Id="rId34" Type="http://schemas.openxmlformats.org/officeDocument/2006/relationships/image" Target="../media/image33.jpg"/><Relationship Id="rId50" Type="http://schemas.openxmlformats.org/officeDocument/2006/relationships/image" Target="../media/image94.jpg"/><Relationship Id="rId55" Type="http://schemas.openxmlformats.org/officeDocument/2006/relationships/image" Target="../media/image45.jpg"/><Relationship Id="rId76" Type="http://schemas.openxmlformats.org/officeDocument/2006/relationships/image" Target="../media/image102.jpg"/><Relationship Id="rId97" Type="http://schemas.openxmlformats.org/officeDocument/2006/relationships/image" Target="../media/image115.jpg"/><Relationship Id="rId104" Type="http://schemas.openxmlformats.org/officeDocument/2006/relationships/image" Target="../media/image64.jpg"/><Relationship Id="rId7" Type="http://schemas.openxmlformats.org/officeDocument/2006/relationships/image" Target="../media/image19.jpg"/><Relationship Id="rId71" Type="http://schemas.openxmlformats.org/officeDocument/2006/relationships/image" Target="../media/image55.jpg"/><Relationship Id="rId92" Type="http://schemas.openxmlformats.org/officeDocument/2006/relationships/image" Target="../media/image111.jpg"/><Relationship Id="rId2" Type="http://schemas.openxmlformats.org/officeDocument/2006/relationships/image" Target="../media/image12.jpg"/><Relationship Id="rId29" Type="http://schemas.openxmlformats.org/officeDocument/2006/relationships/image" Target="../media/image85.jpg"/><Relationship Id="rId24" Type="http://schemas.openxmlformats.org/officeDocument/2006/relationships/image" Target="../media/image27.jpg"/><Relationship Id="rId40" Type="http://schemas.openxmlformats.org/officeDocument/2006/relationships/image" Target="../media/image89.jpg"/><Relationship Id="rId45" Type="http://schemas.openxmlformats.org/officeDocument/2006/relationships/image" Target="../media/image37.jpg"/><Relationship Id="rId66" Type="http://schemas.openxmlformats.org/officeDocument/2006/relationships/image" Target="../media/image97.jpg"/><Relationship Id="rId87" Type="http://schemas.openxmlformats.org/officeDocument/2006/relationships/image" Target="../media/image107.jpg"/><Relationship Id="rId110" Type="http://schemas.openxmlformats.org/officeDocument/2006/relationships/image" Target="../media/image122.jpg"/><Relationship Id="rId61" Type="http://schemas.openxmlformats.org/officeDocument/2006/relationships/image" Target="../media/image51.jpg"/><Relationship Id="rId82" Type="http://schemas.openxmlformats.org/officeDocument/2006/relationships/image" Target="../media/image104.jpg"/><Relationship Id="rId19" Type="http://schemas.openxmlformats.org/officeDocument/2006/relationships/image" Target="../media/image80.jpg"/><Relationship Id="rId14" Type="http://schemas.openxmlformats.org/officeDocument/2006/relationships/image" Target="../media/image77.jpg"/><Relationship Id="rId30" Type="http://schemas.openxmlformats.org/officeDocument/2006/relationships/image" Target="../media/image30.jpg"/><Relationship Id="rId35" Type="http://schemas.openxmlformats.org/officeDocument/2006/relationships/image" Target="../media/image87.jpg"/><Relationship Id="rId56" Type="http://schemas.openxmlformats.org/officeDocument/2006/relationships/image" Target="../media/image46.jpg"/><Relationship Id="rId77" Type="http://schemas.openxmlformats.org/officeDocument/2006/relationships/image" Target="../media/image58.jpg"/><Relationship Id="rId100" Type="http://schemas.openxmlformats.org/officeDocument/2006/relationships/image" Target="../media/image43.jpg"/><Relationship Id="rId105" Type="http://schemas.openxmlformats.org/officeDocument/2006/relationships/image" Target="../media/image119.jpg"/><Relationship Id="rId8" Type="http://schemas.openxmlformats.org/officeDocument/2006/relationships/image" Target="../media/image20.jpg"/><Relationship Id="rId51" Type="http://schemas.openxmlformats.org/officeDocument/2006/relationships/image" Target="../media/image39.jpg"/><Relationship Id="rId72" Type="http://schemas.openxmlformats.org/officeDocument/2006/relationships/image" Target="../media/image56.jpg"/><Relationship Id="rId93" Type="http://schemas.openxmlformats.org/officeDocument/2006/relationships/image" Target="../media/image112.jpg"/><Relationship Id="rId98" Type="http://schemas.openxmlformats.org/officeDocument/2006/relationships/image" Target="../media/image70.jpg"/><Relationship Id="rId3" Type="http://schemas.openxmlformats.org/officeDocument/2006/relationships/image" Target="../media/image73.jpg"/><Relationship Id="rId25" Type="http://schemas.openxmlformats.org/officeDocument/2006/relationships/image" Target="../media/image28.jpg"/><Relationship Id="rId46" Type="http://schemas.openxmlformats.org/officeDocument/2006/relationships/image" Target="../media/image38.jpg"/><Relationship Id="rId67" Type="http://schemas.openxmlformats.org/officeDocument/2006/relationships/image" Target="../media/image98.jpg"/><Relationship Id="rId20" Type="http://schemas.openxmlformats.org/officeDocument/2006/relationships/image" Target="../media/image81.jpg"/><Relationship Id="rId41" Type="http://schemas.openxmlformats.org/officeDocument/2006/relationships/image" Target="../media/image36.jpg"/><Relationship Id="rId62" Type="http://schemas.openxmlformats.org/officeDocument/2006/relationships/image" Target="../media/image52.jpg"/><Relationship Id="rId83" Type="http://schemas.openxmlformats.org/officeDocument/2006/relationships/image" Target="../media/image105.jpg"/><Relationship Id="rId88" Type="http://schemas.openxmlformats.org/officeDocument/2006/relationships/image" Target="../media/image108.jpg"/><Relationship Id="rId111" Type="http://schemas.openxmlformats.org/officeDocument/2006/relationships/image" Target="../media/image7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Generating High-Resolution Images Using Deep Autoregressive Models | by  Reza Fazeli | Towards Data Science">
            <a:extLst>
              <a:ext uri="{FF2B5EF4-FFF2-40B4-BE49-F238E27FC236}">
                <a16:creationId xmlns:a16="http://schemas.microsoft.com/office/drawing/2014/main" id="{4E511AD5-08D9-4734-8C54-B3101B4A5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5" r="1" b="3626"/>
          <a:stretch/>
        </p:blipFill>
        <p:spPr bwMode="auto">
          <a:xfrm>
            <a:off x="20" y="10"/>
            <a:ext cx="845029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A49DDE6A-B4D6-4EFC-8846-78ED86B83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430258"/>
            <a:ext cx="7769086" cy="16276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  <a:t>Facial GANs and </a:t>
            </a:r>
            <a:br>
              <a:rPr lang="en-US" sz="44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</a:br>
            <a:r>
              <a:rPr lang="en-US" sz="44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  <a:t>Facial Expressions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8EE1E6-8716-4294-BF17-7A8850E9669D}"/>
              </a:ext>
            </a:extLst>
          </p:cNvPr>
          <p:cNvSpPr/>
          <p:nvPr/>
        </p:nvSpPr>
        <p:spPr>
          <a:xfrm>
            <a:off x="242945" y="2239663"/>
            <a:ext cx="4489174" cy="10501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  <a:t>A Capstone Project</a:t>
            </a:r>
            <a:br>
              <a:rPr lang="en-US" sz="32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</a:br>
            <a:r>
              <a:rPr lang="en-US" sz="2000" b="1" cap="none" spc="0" dirty="0">
                <a:ln w="0"/>
                <a:solidFill>
                  <a:srgbClr val="FFFFFF"/>
                </a:solidFill>
                <a:effectLst>
                  <a:reflection endPos="11000" dir="5400000" sy="-90000" algn="bl" rotWithShape="0"/>
                </a:effectLst>
              </a:rPr>
              <a:t>by Lawrence Quesada</a:t>
            </a:r>
          </a:p>
        </p:txBody>
      </p:sp>
      <p:pic>
        <p:nvPicPr>
          <p:cNvPr id="1026" name="Picture 2" descr="Progressive Growing of GANs for Improved Quality, Stability, and Variation  | Research">
            <a:extLst>
              <a:ext uri="{FF2B5EF4-FFF2-40B4-BE49-F238E27FC236}">
                <a16:creationId xmlns:a16="http://schemas.microsoft.com/office/drawing/2014/main" id="{4378AF06-B63E-4FE1-944C-888242063F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8" r="29579"/>
          <a:stretch/>
        </p:blipFill>
        <p:spPr bwMode="auto"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48765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image of a person&#10;&#10;Description automatically generated">
            <a:extLst>
              <a:ext uri="{FF2B5EF4-FFF2-40B4-BE49-F238E27FC236}">
                <a16:creationId xmlns:a16="http://schemas.microsoft.com/office/drawing/2014/main" id="{1E34E4ED-454A-40A2-B522-4978C3897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47" y="1303350"/>
            <a:ext cx="609600" cy="609600"/>
          </a:xfrm>
          <a:prstGeom prst="rect">
            <a:avLst/>
          </a:prstGeom>
        </p:spPr>
      </p:pic>
      <p:pic>
        <p:nvPicPr>
          <p:cNvPr id="5" name="Picture 4" descr="A blurry close up of a person&#10;&#10;Description automatically generated">
            <a:extLst>
              <a:ext uri="{FF2B5EF4-FFF2-40B4-BE49-F238E27FC236}">
                <a16:creationId xmlns:a16="http://schemas.microsoft.com/office/drawing/2014/main" id="{8797706A-9D09-4784-8EA3-BC92D4737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81" y="1939979"/>
            <a:ext cx="609600" cy="609600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081D79B-D315-4930-A9B9-6ACC82D85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685" y="2992553"/>
            <a:ext cx="609600" cy="609600"/>
          </a:xfrm>
          <a:prstGeom prst="rect">
            <a:avLst/>
          </a:prstGeom>
        </p:spPr>
      </p:pic>
      <p:pic>
        <p:nvPicPr>
          <p:cNvPr id="9" name="Picture 8" descr="A close up of a person&#10;&#10;Description automatically generated">
            <a:extLst>
              <a:ext uri="{FF2B5EF4-FFF2-40B4-BE49-F238E27FC236}">
                <a16:creationId xmlns:a16="http://schemas.microsoft.com/office/drawing/2014/main" id="{E51536D1-D8D9-4594-8ACD-54C04837B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52" y="5831573"/>
            <a:ext cx="609600" cy="609600"/>
          </a:xfrm>
          <a:prstGeom prst="rect">
            <a:avLst/>
          </a:prstGeom>
        </p:spPr>
      </p:pic>
      <p:pic>
        <p:nvPicPr>
          <p:cNvPr id="11" name="Picture 10" descr="A close up of a person&#10;&#10;Description automatically generated">
            <a:extLst>
              <a:ext uri="{FF2B5EF4-FFF2-40B4-BE49-F238E27FC236}">
                <a16:creationId xmlns:a16="http://schemas.microsoft.com/office/drawing/2014/main" id="{40620759-99CC-4503-8066-B0314C9F8E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1" y="3988551"/>
            <a:ext cx="609600" cy="609600"/>
          </a:xfrm>
          <a:prstGeom prst="rect">
            <a:avLst/>
          </a:prstGeom>
        </p:spPr>
      </p:pic>
      <p:pic>
        <p:nvPicPr>
          <p:cNvPr id="13" name="Picture 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82B5BF9-D5EF-469F-8421-26BF584BD3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07" y="4433817"/>
            <a:ext cx="609600" cy="609600"/>
          </a:xfrm>
          <a:prstGeom prst="rect">
            <a:avLst/>
          </a:prstGeom>
        </p:spPr>
      </p:pic>
      <p:pic>
        <p:nvPicPr>
          <p:cNvPr id="15" name="Picture 1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778E63A-799F-4E50-8FE3-3D82ACC236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6" y="3239918"/>
            <a:ext cx="609600" cy="609600"/>
          </a:xfrm>
          <a:prstGeom prst="rect">
            <a:avLst/>
          </a:prstGeom>
        </p:spPr>
      </p:pic>
      <p:pic>
        <p:nvPicPr>
          <p:cNvPr id="17" name="Picture 1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F18766D-BED2-4013-8E80-F67D91A8F1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75" y="2158481"/>
            <a:ext cx="609600" cy="609600"/>
          </a:xfrm>
          <a:prstGeom prst="rect">
            <a:avLst/>
          </a:prstGeom>
        </p:spPr>
      </p:pic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ED26811-082E-496A-A8FA-1EC3CB6FE1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73" y="944552"/>
            <a:ext cx="609600" cy="609600"/>
          </a:xfrm>
          <a:prstGeom prst="rect">
            <a:avLst/>
          </a:prstGeom>
        </p:spPr>
      </p:pic>
      <p:pic>
        <p:nvPicPr>
          <p:cNvPr id="23" name="Picture 2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D16758BD-D977-424B-A522-D93A0E536E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53" y="1858358"/>
            <a:ext cx="609600" cy="609600"/>
          </a:xfrm>
          <a:prstGeom prst="rect">
            <a:avLst/>
          </a:prstGeom>
        </p:spPr>
      </p:pic>
      <p:pic>
        <p:nvPicPr>
          <p:cNvPr id="25" name="Picture 24" descr="A close up of a person&#10;&#10;Description automatically generated">
            <a:extLst>
              <a:ext uri="{FF2B5EF4-FFF2-40B4-BE49-F238E27FC236}">
                <a16:creationId xmlns:a16="http://schemas.microsoft.com/office/drawing/2014/main" id="{F7841AE3-C326-4955-B54B-60DBE06873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177" y="4874522"/>
            <a:ext cx="609600" cy="609600"/>
          </a:xfrm>
          <a:prstGeom prst="rect">
            <a:avLst/>
          </a:prstGeom>
        </p:spPr>
      </p:pic>
      <p:pic>
        <p:nvPicPr>
          <p:cNvPr id="27" name="Picture 2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138C1AD-D44E-4088-958E-0108E8CD6B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50" y="4613512"/>
            <a:ext cx="609600" cy="609600"/>
          </a:xfrm>
          <a:prstGeom prst="rect">
            <a:avLst/>
          </a:prstGeom>
        </p:spPr>
      </p:pic>
      <p:pic>
        <p:nvPicPr>
          <p:cNvPr id="29" name="Picture 2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1F9A724-ACEB-4FEE-9E4B-E4437BD3CF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49" y="3467393"/>
            <a:ext cx="609600" cy="609600"/>
          </a:xfrm>
          <a:prstGeom prst="rect">
            <a:avLst/>
          </a:prstGeom>
        </p:spPr>
      </p:pic>
      <p:pic>
        <p:nvPicPr>
          <p:cNvPr id="33" name="Picture 32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51551F82-831A-4EAB-9986-44D3F15E121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49" y="3782130"/>
            <a:ext cx="609600" cy="609600"/>
          </a:xfrm>
          <a:prstGeom prst="rect">
            <a:avLst/>
          </a:prstGeom>
        </p:spPr>
      </p:pic>
      <p:pic>
        <p:nvPicPr>
          <p:cNvPr id="35" name="Picture 34" descr="A picture containing shirt&#10;&#10;Description automatically generated">
            <a:extLst>
              <a:ext uri="{FF2B5EF4-FFF2-40B4-BE49-F238E27FC236}">
                <a16:creationId xmlns:a16="http://schemas.microsoft.com/office/drawing/2014/main" id="{A94DE341-1AA7-449C-9667-F21448CC5A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174" y="3591637"/>
            <a:ext cx="609600" cy="609600"/>
          </a:xfrm>
          <a:prstGeom prst="rect">
            <a:avLst/>
          </a:prstGeom>
        </p:spPr>
      </p:pic>
      <p:pic>
        <p:nvPicPr>
          <p:cNvPr id="37" name="Picture 36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8A84AECD-1355-41B2-A07C-506F3CE8B24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974" y="2376983"/>
            <a:ext cx="609600" cy="609600"/>
          </a:xfrm>
          <a:prstGeom prst="rect">
            <a:avLst/>
          </a:prstGeom>
        </p:spPr>
      </p:pic>
      <p:pic>
        <p:nvPicPr>
          <p:cNvPr id="39" name="Picture 38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B7538D5C-CCAC-4F29-AB10-A408CAD277B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0" y="334630"/>
            <a:ext cx="609600" cy="609600"/>
          </a:xfrm>
          <a:prstGeom prst="rect">
            <a:avLst/>
          </a:prstGeom>
        </p:spPr>
      </p:pic>
      <p:pic>
        <p:nvPicPr>
          <p:cNvPr id="41" name="Picture 4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44AFE1F-3BE2-4D23-81A6-52475E96A12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678" y="370765"/>
            <a:ext cx="609600" cy="609600"/>
          </a:xfrm>
          <a:prstGeom prst="rect">
            <a:avLst/>
          </a:prstGeom>
        </p:spPr>
      </p:pic>
      <p:pic>
        <p:nvPicPr>
          <p:cNvPr id="43" name="Picture 4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5B56729-D395-4924-9646-55E2A384EEEE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3651">
            <a:off x="4033258" y="5526772"/>
            <a:ext cx="609600" cy="609600"/>
          </a:xfrm>
          <a:prstGeom prst="rect">
            <a:avLst/>
          </a:prstGeom>
        </p:spPr>
      </p:pic>
      <p:pic>
        <p:nvPicPr>
          <p:cNvPr id="45" name="Picture 4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E8E0E0C-B0C4-4910-9EAB-2009EEC440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4" y="5221973"/>
            <a:ext cx="609600" cy="609600"/>
          </a:xfrm>
          <a:prstGeom prst="rect">
            <a:avLst/>
          </a:prstGeom>
        </p:spPr>
      </p:pic>
      <p:pic>
        <p:nvPicPr>
          <p:cNvPr id="47" name="Picture 46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35135969-7BAF-40A5-A38E-CDB4DF020E64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74" y="5783802"/>
            <a:ext cx="609600" cy="609600"/>
          </a:xfrm>
          <a:prstGeom prst="rect">
            <a:avLst/>
          </a:prstGeom>
        </p:spPr>
      </p:pic>
      <p:pic>
        <p:nvPicPr>
          <p:cNvPr id="49" name="Picture 48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4456459-C897-4C59-AFCA-30AEE9F4AE8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06" y="3487218"/>
            <a:ext cx="609600" cy="609600"/>
          </a:xfrm>
          <a:prstGeom prst="rect">
            <a:avLst/>
          </a:prstGeom>
        </p:spPr>
      </p:pic>
      <p:pic>
        <p:nvPicPr>
          <p:cNvPr id="51" name="Picture 5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AA93442-4D85-4CE7-94E6-C532EB2FB9E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0929" y="5774134"/>
            <a:ext cx="609600" cy="609600"/>
          </a:xfrm>
          <a:prstGeom prst="rect">
            <a:avLst/>
          </a:prstGeom>
        </p:spPr>
      </p:pic>
      <p:pic>
        <p:nvPicPr>
          <p:cNvPr id="53" name="Picture 5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572332F-EDA3-4D05-966A-B28491D8B58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42" y="2417360"/>
            <a:ext cx="609600" cy="609600"/>
          </a:xfrm>
          <a:prstGeom prst="rect">
            <a:avLst/>
          </a:prstGeom>
        </p:spPr>
      </p:pic>
      <p:pic>
        <p:nvPicPr>
          <p:cNvPr id="55" name="Picture 5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36AA9BB-AA7A-407B-BE49-15BBA20E09C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50" y="4909211"/>
            <a:ext cx="609600" cy="609600"/>
          </a:xfrm>
          <a:prstGeom prst="rect">
            <a:avLst/>
          </a:prstGeom>
        </p:spPr>
      </p:pic>
      <p:pic>
        <p:nvPicPr>
          <p:cNvPr id="57" name="Picture 5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841DDF-12A4-454E-BF93-3831ABBF619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58" y="2148671"/>
            <a:ext cx="609600" cy="609600"/>
          </a:xfrm>
          <a:prstGeom prst="rect">
            <a:avLst/>
          </a:prstGeom>
        </p:spPr>
      </p:pic>
      <p:pic>
        <p:nvPicPr>
          <p:cNvPr id="59" name="Picture 58" descr="A person wearing a hat&#10;&#10;Description automatically generated">
            <a:extLst>
              <a:ext uri="{FF2B5EF4-FFF2-40B4-BE49-F238E27FC236}">
                <a16:creationId xmlns:a16="http://schemas.microsoft.com/office/drawing/2014/main" id="{A17C685B-1BBD-4716-BBA8-661D113D583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469" y="1306774"/>
            <a:ext cx="609600" cy="609600"/>
          </a:xfrm>
          <a:prstGeom prst="rect">
            <a:avLst/>
          </a:prstGeom>
        </p:spPr>
      </p:pic>
      <p:pic>
        <p:nvPicPr>
          <p:cNvPr id="61" name="Picture 60" descr="A close up of a person wearing glasses&#10;&#10;Description automatically generated">
            <a:extLst>
              <a:ext uri="{FF2B5EF4-FFF2-40B4-BE49-F238E27FC236}">
                <a16:creationId xmlns:a16="http://schemas.microsoft.com/office/drawing/2014/main" id="{A575AB1B-CE90-482C-8681-B715F21BC2CE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7" y="3849518"/>
            <a:ext cx="609600" cy="609600"/>
          </a:xfrm>
          <a:prstGeom prst="rect">
            <a:avLst/>
          </a:prstGeom>
        </p:spPr>
      </p:pic>
      <p:pic>
        <p:nvPicPr>
          <p:cNvPr id="63" name="Picture 62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82EF95EB-9272-4CBF-B5A4-1A10980B686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32" y="5707039"/>
            <a:ext cx="609600" cy="609600"/>
          </a:xfrm>
          <a:prstGeom prst="rect">
            <a:avLst/>
          </a:prstGeom>
        </p:spPr>
      </p:pic>
      <p:pic>
        <p:nvPicPr>
          <p:cNvPr id="65" name="Picture 6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A7795757-C570-46D3-824D-87662A8BA13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97" y="5896826"/>
            <a:ext cx="609600" cy="609600"/>
          </a:xfrm>
          <a:prstGeom prst="rect">
            <a:avLst/>
          </a:prstGeom>
        </p:spPr>
      </p:pic>
      <p:pic>
        <p:nvPicPr>
          <p:cNvPr id="69" name="Picture 68" descr="A close up of a person&#10;&#10;Description automatically generated">
            <a:extLst>
              <a:ext uri="{FF2B5EF4-FFF2-40B4-BE49-F238E27FC236}">
                <a16:creationId xmlns:a16="http://schemas.microsoft.com/office/drawing/2014/main" id="{712CCB7C-3E2A-43D5-8FC6-4F249B7DE63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979" y="3970362"/>
            <a:ext cx="609600" cy="609600"/>
          </a:xfrm>
          <a:prstGeom prst="rect">
            <a:avLst/>
          </a:prstGeom>
        </p:spPr>
      </p:pic>
      <p:pic>
        <p:nvPicPr>
          <p:cNvPr id="71" name="Picture 7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9969C93-5FB1-451C-844C-06D34C5FF2B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62" y="1558405"/>
            <a:ext cx="609600" cy="609600"/>
          </a:xfrm>
          <a:prstGeom prst="rect">
            <a:avLst/>
          </a:prstGeom>
        </p:spPr>
      </p:pic>
      <p:pic>
        <p:nvPicPr>
          <p:cNvPr id="73" name="Picture 7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5F6E67C-5A48-4DEB-B6BB-EB8A7D9AF8E5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37" y="4559485"/>
            <a:ext cx="609600" cy="609600"/>
          </a:xfrm>
          <a:prstGeom prst="rect">
            <a:avLst/>
          </a:prstGeom>
        </p:spPr>
      </p:pic>
      <p:pic>
        <p:nvPicPr>
          <p:cNvPr id="75" name="Picture 7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588D7491-6848-4181-AFFC-53D1FEF9A8DF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6" y="4523095"/>
            <a:ext cx="609600" cy="609600"/>
          </a:xfrm>
          <a:prstGeom prst="rect">
            <a:avLst/>
          </a:prstGeom>
        </p:spPr>
      </p:pic>
      <p:pic>
        <p:nvPicPr>
          <p:cNvPr id="77" name="Picture 7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1F35451-BA60-4CF2-BD2E-6DA801F7AECE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5" y="1017187"/>
            <a:ext cx="609600" cy="609600"/>
          </a:xfrm>
          <a:prstGeom prst="rect">
            <a:avLst/>
          </a:prstGeom>
        </p:spPr>
      </p:pic>
      <p:pic>
        <p:nvPicPr>
          <p:cNvPr id="79" name="Picture 7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02915F4B-AC09-4060-8A3C-7FFF9C3E970B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32" y="370765"/>
            <a:ext cx="609600" cy="609600"/>
          </a:xfrm>
          <a:prstGeom prst="rect">
            <a:avLst/>
          </a:prstGeom>
        </p:spPr>
      </p:pic>
      <p:pic>
        <p:nvPicPr>
          <p:cNvPr id="81" name="Picture 80" descr="A close up of a person&#10;&#10;Description automatically generated">
            <a:extLst>
              <a:ext uri="{FF2B5EF4-FFF2-40B4-BE49-F238E27FC236}">
                <a16:creationId xmlns:a16="http://schemas.microsoft.com/office/drawing/2014/main" id="{6432D218-C3B6-49BC-996D-C025F3214CF3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02" y="3521265"/>
            <a:ext cx="609600" cy="609600"/>
          </a:xfrm>
          <a:prstGeom prst="rect">
            <a:avLst/>
          </a:prstGeom>
        </p:spPr>
      </p:pic>
      <p:pic>
        <p:nvPicPr>
          <p:cNvPr id="83" name="Picture 8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DE48C2F6-FC2E-4959-93DB-7D880315AEE9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8" y="3459707"/>
            <a:ext cx="609600" cy="609600"/>
          </a:xfrm>
          <a:prstGeom prst="rect">
            <a:avLst/>
          </a:prstGeom>
        </p:spPr>
      </p:pic>
      <p:pic>
        <p:nvPicPr>
          <p:cNvPr id="85" name="Picture 8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37F958D-7C76-415B-8767-91E18F8ADFB6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74" y="1350562"/>
            <a:ext cx="609600" cy="609600"/>
          </a:xfrm>
          <a:prstGeom prst="rect">
            <a:avLst/>
          </a:prstGeom>
        </p:spPr>
      </p:pic>
      <p:pic>
        <p:nvPicPr>
          <p:cNvPr id="87" name="Picture 86" descr="A close up of 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F886C60E-90F4-4A0A-A88D-893FD924EF5A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19" y="1636027"/>
            <a:ext cx="609600" cy="609600"/>
          </a:xfrm>
          <a:prstGeom prst="rect">
            <a:avLst/>
          </a:prstGeom>
        </p:spPr>
      </p:pic>
      <p:pic>
        <p:nvPicPr>
          <p:cNvPr id="89" name="Picture 8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A9CC6A7-9237-460C-8AEE-F670D4566208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269" y="1032113"/>
            <a:ext cx="609600" cy="609600"/>
          </a:xfrm>
          <a:prstGeom prst="rect">
            <a:avLst/>
          </a:prstGeom>
        </p:spPr>
      </p:pic>
      <p:pic>
        <p:nvPicPr>
          <p:cNvPr id="91" name="Picture 90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B694A93E-1A9F-42D6-A691-792ACD3C04E2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64" y="4903524"/>
            <a:ext cx="609600" cy="609600"/>
          </a:xfrm>
          <a:prstGeom prst="rect">
            <a:avLst/>
          </a:prstGeom>
        </p:spPr>
      </p:pic>
      <p:pic>
        <p:nvPicPr>
          <p:cNvPr id="93" name="Picture 9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470EE59-D65A-4903-BE43-D6ACA66915AA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594" y="4069307"/>
            <a:ext cx="609600" cy="609600"/>
          </a:xfrm>
          <a:prstGeom prst="rect">
            <a:avLst/>
          </a:prstGeom>
        </p:spPr>
      </p:pic>
      <p:pic>
        <p:nvPicPr>
          <p:cNvPr id="97" name="Picture 9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34A6454-E009-4B95-8968-2E5B6098F31C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40" y="810345"/>
            <a:ext cx="609600" cy="609600"/>
          </a:xfrm>
          <a:prstGeom prst="rect">
            <a:avLst/>
          </a:prstGeom>
        </p:spPr>
      </p:pic>
      <p:pic>
        <p:nvPicPr>
          <p:cNvPr id="99" name="Picture 9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8ED110C-E8BD-49BD-B355-C9F9C5747BA8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16" y="453738"/>
            <a:ext cx="609600" cy="609600"/>
          </a:xfrm>
          <a:prstGeom prst="rect">
            <a:avLst/>
          </a:prstGeom>
        </p:spPr>
      </p:pic>
      <p:pic>
        <p:nvPicPr>
          <p:cNvPr id="101" name="Picture 100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DDFEA56-6F02-4F15-84E6-76D84C4591A5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6" y="2722160"/>
            <a:ext cx="609600" cy="609600"/>
          </a:xfrm>
          <a:prstGeom prst="rect">
            <a:avLst/>
          </a:prstGeom>
        </p:spPr>
      </p:pic>
      <p:pic>
        <p:nvPicPr>
          <p:cNvPr id="103" name="Picture 102" descr="A close up of a person&#10;&#10;Description automatically generated">
            <a:extLst>
              <a:ext uri="{FF2B5EF4-FFF2-40B4-BE49-F238E27FC236}">
                <a16:creationId xmlns:a16="http://schemas.microsoft.com/office/drawing/2014/main" id="{432B2B51-18BB-4AD4-9684-8FA0EB2DE007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73" y="4264922"/>
            <a:ext cx="609600" cy="609600"/>
          </a:xfrm>
          <a:prstGeom prst="rect">
            <a:avLst/>
          </a:prstGeom>
        </p:spPr>
      </p:pic>
      <p:pic>
        <p:nvPicPr>
          <p:cNvPr id="105" name="Picture 104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98CF9F3E-6793-4715-A212-FED50C9E6B73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36" y="5283387"/>
            <a:ext cx="609600" cy="609600"/>
          </a:xfrm>
          <a:prstGeom prst="rect">
            <a:avLst/>
          </a:prstGeom>
        </p:spPr>
      </p:pic>
      <p:pic>
        <p:nvPicPr>
          <p:cNvPr id="107" name="Picture 106" descr="A close up of a person&#10;&#10;Description automatically generated">
            <a:extLst>
              <a:ext uri="{FF2B5EF4-FFF2-40B4-BE49-F238E27FC236}">
                <a16:creationId xmlns:a16="http://schemas.microsoft.com/office/drawing/2014/main" id="{878D0E98-C2CB-4869-BC06-68CDF7A2CE7D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85" y="2187054"/>
            <a:ext cx="609600" cy="609600"/>
          </a:xfrm>
          <a:prstGeom prst="rect">
            <a:avLst/>
          </a:prstGeom>
        </p:spPr>
      </p:pic>
      <p:pic>
        <p:nvPicPr>
          <p:cNvPr id="109" name="Picture 108" descr="A close up of 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433B0095-55F3-4A56-B517-365B695FD87B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576" y="1754875"/>
            <a:ext cx="609600" cy="609600"/>
          </a:xfrm>
          <a:prstGeom prst="rect">
            <a:avLst/>
          </a:prstGeom>
        </p:spPr>
      </p:pic>
      <p:pic>
        <p:nvPicPr>
          <p:cNvPr id="111" name="Picture 11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3AE2A9D1-46A8-4F6B-8A05-5F1039BB8BE6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3" name="Picture 1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7A0A6BE-B563-4EE9-976A-85A26D91C30B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5" name="Picture 1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E542C7D-8A51-4D65-9684-843382987CE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7" name="Picture 11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82C9EAA-CAD8-48A5-82CE-E40543969E94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9" name="Picture 118" descr="A close up of a person&#10;&#10;Description automatically generated">
            <a:extLst>
              <a:ext uri="{FF2B5EF4-FFF2-40B4-BE49-F238E27FC236}">
                <a16:creationId xmlns:a16="http://schemas.microsoft.com/office/drawing/2014/main" id="{7830C551-9E59-423D-A0D5-E68B0D12CF35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1" name="Picture 12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FB8EDE9-9DEA-47BD-B4CA-42B723E58D12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3" name="Picture 12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B86A65A-4688-4CE1-83A7-D1E2244D7A8E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5" name="Picture 124" descr="A close up of a person&#10;&#10;Description automatically generated">
            <a:extLst>
              <a:ext uri="{FF2B5EF4-FFF2-40B4-BE49-F238E27FC236}">
                <a16:creationId xmlns:a16="http://schemas.microsoft.com/office/drawing/2014/main" id="{9AA6AB6F-0BF5-46D8-93C9-FCAFAA9EB55D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7" name="Picture 126" descr="A close up of 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90F476FD-C712-48ED-8363-639877CEF229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9" name="Picture 12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2716549-EA89-4A98-9102-B2C69DAAD26B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31" name="Picture 13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2228D64-CD6F-4188-AE70-501267029553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33" name="Picture 132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1B488E6D-96BA-46E9-9A0E-E914C6C0CC4D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35" y="4465931"/>
            <a:ext cx="698392" cy="698392"/>
          </a:xfrm>
          <a:prstGeom prst="rect">
            <a:avLst/>
          </a:prstGeom>
        </p:spPr>
      </p:pic>
      <p:pic>
        <p:nvPicPr>
          <p:cNvPr id="153" name="Picture 152" descr="A close up of a person&#10;&#10;Description automatically generated">
            <a:extLst>
              <a:ext uri="{FF2B5EF4-FFF2-40B4-BE49-F238E27FC236}">
                <a16:creationId xmlns:a16="http://schemas.microsoft.com/office/drawing/2014/main" id="{3D59A31A-F02C-4B6F-B793-8BBFBA60F47F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950" y="5869374"/>
            <a:ext cx="698392" cy="698392"/>
          </a:xfrm>
          <a:prstGeom prst="rect">
            <a:avLst/>
          </a:prstGeom>
        </p:spPr>
      </p:pic>
      <p:pic>
        <p:nvPicPr>
          <p:cNvPr id="157" name="Picture 156" descr="A close up of a person&#10;&#10;Description automatically generated">
            <a:extLst>
              <a:ext uri="{FF2B5EF4-FFF2-40B4-BE49-F238E27FC236}">
                <a16:creationId xmlns:a16="http://schemas.microsoft.com/office/drawing/2014/main" id="{4530C2CB-E954-4583-9C9F-C05A98A12922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04" y="1272913"/>
            <a:ext cx="698392" cy="698392"/>
          </a:xfrm>
          <a:prstGeom prst="rect">
            <a:avLst/>
          </a:prstGeom>
        </p:spPr>
      </p:pic>
      <p:pic>
        <p:nvPicPr>
          <p:cNvPr id="161" name="Picture 160" descr="A picture containing shirt, suit&#10;&#10;Description automatically generated">
            <a:extLst>
              <a:ext uri="{FF2B5EF4-FFF2-40B4-BE49-F238E27FC236}">
                <a16:creationId xmlns:a16="http://schemas.microsoft.com/office/drawing/2014/main" id="{D93B3A58-4EBA-40A4-89B1-CCF43CC4D0D4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87" y="5852430"/>
            <a:ext cx="698392" cy="698392"/>
          </a:xfrm>
          <a:prstGeom prst="rect">
            <a:avLst/>
          </a:prstGeom>
        </p:spPr>
      </p:pic>
      <p:pic>
        <p:nvPicPr>
          <p:cNvPr id="163" name="Picture 16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E9032AB-C97D-4EEA-BCA1-0025A40F082E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140" y="5064398"/>
            <a:ext cx="698392" cy="698392"/>
          </a:xfrm>
          <a:prstGeom prst="rect">
            <a:avLst/>
          </a:prstGeom>
        </p:spPr>
      </p:pic>
      <p:pic>
        <p:nvPicPr>
          <p:cNvPr id="165" name="Picture 164" descr="A person smiling and posing for the camera&#10;&#10;Description automatically generated">
            <a:extLst>
              <a:ext uri="{FF2B5EF4-FFF2-40B4-BE49-F238E27FC236}">
                <a16:creationId xmlns:a16="http://schemas.microsoft.com/office/drawing/2014/main" id="{5EB6DD40-8501-4976-90B2-17F8DE8739EF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40" y="2289831"/>
            <a:ext cx="698392" cy="698392"/>
          </a:xfrm>
          <a:prstGeom prst="rect">
            <a:avLst/>
          </a:prstGeom>
        </p:spPr>
      </p:pic>
      <p:pic>
        <p:nvPicPr>
          <p:cNvPr id="169" name="Picture 168" descr="A picture containing hat&#10;&#10;Description automatically generated">
            <a:extLst>
              <a:ext uri="{FF2B5EF4-FFF2-40B4-BE49-F238E27FC236}">
                <a16:creationId xmlns:a16="http://schemas.microsoft.com/office/drawing/2014/main" id="{C2045EFD-CDD1-4FD4-B699-CD130E3C0BE0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342" y="1071662"/>
            <a:ext cx="698392" cy="698392"/>
          </a:xfrm>
          <a:prstGeom prst="rect">
            <a:avLst/>
          </a:prstGeom>
        </p:spPr>
      </p:pic>
      <p:pic>
        <p:nvPicPr>
          <p:cNvPr id="171" name="Picture 17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FA49ED5-468C-4C37-87B8-82FE4A72E1E0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465" y="205148"/>
            <a:ext cx="698392" cy="698392"/>
          </a:xfrm>
          <a:prstGeom prst="rect">
            <a:avLst/>
          </a:prstGeom>
        </p:spPr>
      </p:pic>
      <p:pic>
        <p:nvPicPr>
          <p:cNvPr id="173" name="Picture 172" descr="A close up of a person&#10;&#10;Description automatically generated">
            <a:extLst>
              <a:ext uri="{FF2B5EF4-FFF2-40B4-BE49-F238E27FC236}">
                <a16:creationId xmlns:a16="http://schemas.microsoft.com/office/drawing/2014/main" id="{7A952C97-431A-4230-BAC6-F8A361D67FA0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357" y="3521528"/>
            <a:ext cx="698392" cy="698392"/>
          </a:xfrm>
          <a:prstGeom prst="rect">
            <a:avLst/>
          </a:prstGeom>
        </p:spPr>
      </p:pic>
      <p:pic>
        <p:nvPicPr>
          <p:cNvPr id="175" name="Picture 17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A4E22B7-3284-4814-B41E-E7DA0432FB16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711" y="4831550"/>
            <a:ext cx="698392" cy="698392"/>
          </a:xfrm>
          <a:prstGeom prst="rect">
            <a:avLst/>
          </a:prstGeom>
        </p:spPr>
      </p:pic>
      <p:pic>
        <p:nvPicPr>
          <p:cNvPr id="177" name="Picture 176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2E49EEE7-1582-4CDA-8FE7-2F7A06039C2E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599" y="1232502"/>
            <a:ext cx="698392" cy="698392"/>
          </a:xfrm>
          <a:prstGeom prst="rect">
            <a:avLst/>
          </a:prstGeom>
        </p:spPr>
      </p:pic>
      <p:pic>
        <p:nvPicPr>
          <p:cNvPr id="179" name="Picture 17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49E06FB-6883-412C-906A-E44ACDDEF025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40" y="1331227"/>
            <a:ext cx="698392" cy="698392"/>
          </a:xfrm>
          <a:prstGeom prst="rect">
            <a:avLst/>
          </a:prstGeom>
        </p:spPr>
      </p:pic>
      <p:pic>
        <p:nvPicPr>
          <p:cNvPr id="181" name="Picture 18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B4BDFB0C-3FEC-4578-AE60-AC7BE50AF148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576" y="290234"/>
            <a:ext cx="698392" cy="698392"/>
          </a:xfrm>
          <a:prstGeom prst="rect">
            <a:avLst/>
          </a:prstGeom>
        </p:spPr>
      </p:pic>
      <p:pic>
        <p:nvPicPr>
          <p:cNvPr id="183" name="Picture 182" descr="A person wearing a hat&#10;&#10;Description automatically generated">
            <a:extLst>
              <a:ext uri="{FF2B5EF4-FFF2-40B4-BE49-F238E27FC236}">
                <a16:creationId xmlns:a16="http://schemas.microsoft.com/office/drawing/2014/main" id="{DD670EFF-E414-46ED-872D-8EA3CA29D955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47" y="1818809"/>
            <a:ext cx="698392" cy="698392"/>
          </a:xfrm>
          <a:prstGeom prst="rect">
            <a:avLst/>
          </a:prstGeom>
        </p:spPr>
      </p:pic>
      <p:pic>
        <p:nvPicPr>
          <p:cNvPr id="185" name="Picture 184" descr="A close up of a person&#10;&#10;Description automatically generated">
            <a:extLst>
              <a:ext uri="{FF2B5EF4-FFF2-40B4-BE49-F238E27FC236}">
                <a16:creationId xmlns:a16="http://schemas.microsoft.com/office/drawing/2014/main" id="{10D7F383-3A50-40D7-8D5A-F103F597C460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936" y="1204737"/>
            <a:ext cx="698392" cy="698392"/>
          </a:xfrm>
          <a:prstGeom prst="rect">
            <a:avLst/>
          </a:prstGeom>
        </p:spPr>
      </p:pic>
      <p:pic>
        <p:nvPicPr>
          <p:cNvPr id="187" name="Picture 18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5E22EC9-1647-4598-954F-194EE332EF8F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247" y="2308609"/>
            <a:ext cx="698392" cy="698392"/>
          </a:xfrm>
          <a:prstGeom prst="rect">
            <a:avLst/>
          </a:prstGeom>
        </p:spPr>
      </p:pic>
      <p:pic>
        <p:nvPicPr>
          <p:cNvPr id="189" name="Picture 188" descr="A person looking towards the camera&#10;&#10;Description automatically generated">
            <a:extLst>
              <a:ext uri="{FF2B5EF4-FFF2-40B4-BE49-F238E27FC236}">
                <a16:creationId xmlns:a16="http://schemas.microsoft.com/office/drawing/2014/main" id="{D57C2476-3B2F-4048-A082-B8AE98981534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442" y="5898067"/>
            <a:ext cx="698392" cy="698392"/>
          </a:xfrm>
          <a:prstGeom prst="rect">
            <a:avLst/>
          </a:prstGeom>
        </p:spPr>
      </p:pic>
      <p:pic>
        <p:nvPicPr>
          <p:cNvPr id="191" name="Picture 190" descr="A close up of a person&#10;&#10;Description automatically generated">
            <a:extLst>
              <a:ext uri="{FF2B5EF4-FFF2-40B4-BE49-F238E27FC236}">
                <a16:creationId xmlns:a16="http://schemas.microsoft.com/office/drawing/2014/main" id="{38E53BD2-BF73-4AAD-9EF7-0C9B15E062FB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947" y="3675147"/>
            <a:ext cx="698392" cy="698392"/>
          </a:xfrm>
          <a:prstGeom prst="rect">
            <a:avLst/>
          </a:prstGeom>
        </p:spPr>
      </p:pic>
      <p:pic>
        <p:nvPicPr>
          <p:cNvPr id="193" name="Picture 192" descr="A close up of a person&#10;&#10;Description automatically generated">
            <a:extLst>
              <a:ext uri="{FF2B5EF4-FFF2-40B4-BE49-F238E27FC236}">
                <a16:creationId xmlns:a16="http://schemas.microsoft.com/office/drawing/2014/main" id="{6307D169-B4D9-4A04-AC41-07AAC535B90B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65" y="2598144"/>
            <a:ext cx="698392" cy="698392"/>
          </a:xfrm>
          <a:prstGeom prst="rect">
            <a:avLst/>
          </a:prstGeom>
        </p:spPr>
      </p:pic>
      <p:pic>
        <p:nvPicPr>
          <p:cNvPr id="195" name="Picture 194" descr="A close up of a person&#10;&#10;Description automatically generated">
            <a:extLst>
              <a:ext uri="{FF2B5EF4-FFF2-40B4-BE49-F238E27FC236}">
                <a16:creationId xmlns:a16="http://schemas.microsoft.com/office/drawing/2014/main" id="{41F02918-A716-4A3E-9B01-FA1AABDF118A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863" y="5898067"/>
            <a:ext cx="698392" cy="698392"/>
          </a:xfrm>
          <a:prstGeom prst="rect">
            <a:avLst/>
          </a:prstGeom>
        </p:spPr>
      </p:pic>
      <p:pic>
        <p:nvPicPr>
          <p:cNvPr id="197" name="Picture 19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2ED818F-9B98-4478-91F3-8BDE3EDD1A1D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927" y="4520049"/>
            <a:ext cx="698392" cy="698392"/>
          </a:xfrm>
          <a:prstGeom prst="rect">
            <a:avLst/>
          </a:prstGeom>
        </p:spPr>
      </p:pic>
      <p:pic>
        <p:nvPicPr>
          <p:cNvPr id="199" name="Picture 198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B46933A-77A7-4E12-95ED-A32D82D7E87C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95" y="5190092"/>
            <a:ext cx="698392" cy="698392"/>
          </a:xfrm>
          <a:prstGeom prst="rect">
            <a:avLst/>
          </a:prstGeom>
        </p:spPr>
      </p:pic>
      <p:pic>
        <p:nvPicPr>
          <p:cNvPr id="201" name="Picture 20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F1EB475A-C259-4DEE-8706-016A73DDB83C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40" y="3589773"/>
            <a:ext cx="698392" cy="698392"/>
          </a:xfrm>
          <a:prstGeom prst="rect">
            <a:avLst/>
          </a:prstGeom>
        </p:spPr>
      </p:pic>
      <p:pic>
        <p:nvPicPr>
          <p:cNvPr id="203" name="Picture 202" descr="A close up of a person&#10;&#10;Description automatically generated">
            <a:extLst>
              <a:ext uri="{FF2B5EF4-FFF2-40B4-BE49-F238E27FC236}">
                <a16:creationId xmlns:a16="http://schemas.microsoft.com/office/drawing/2014/main" id="{30A137A4-D91A-40B2-9655-15C7B286B8B8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53" y="3851834"/>
            <a:ext cx="698392" cy="698392"/>
          </a:xfrm>
          <a:prstGeom prst="rect">
            <a:avLst/>
          </a:prstGeom>
        </p:spPr>
      </p:pic>
      <p:pic>
        <p:nvPicPr>
          <p:cNvPr id="205" name="Picture 20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6BDCB62-928E-4B2B-8646-F2D05552DA4F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465" y="3151126"/>
            <a:ext cx="698392" cy="698392"/>
          </a:xfrm>
          <a:prstGeom prst="rect">
            <a:avLst/>
          </a:prstGeom>
        </p:spPr>
      </p:pic>
      <p:pic>
        <p:nvPicPr>
          <p:cNvPr id="207" name="Picture 206" descr="A close up of a person&#10;&#10;Description automatically generated">
            <a:extLst>
              <a:ext uri="{FF2B5EF4-FFF2-40B4-BE49-F238E27FC236}">
                <a16:creationId xmlns:a16="http://schemas.microsoft.com/office/drawing/2014/main" id="{734B64BF-8679-4150-BC95-A0C69B3CE103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904" y="988626"/>
            <a:ext cx="698392" cy="698392"/>
          </a:xfrm>
          <a:prstGeom prst="rect">
            <a:avLst/>
          </a:prstGeom>
        </p:spPr>
      </p:pic>
      <p:pic>
        <p:nvPicPr>
          <p:cNvPr id="209" name="Picture 208" descr="A close up of a person&#10;&#10;Description automatically generated">
            <a:extLst>
              <a:ext uri="{FF2B5EF4-FFF2-40B4-BE49-F238E27FC236}">
                <a16:creationId xmlns:a16="http://schemas.microsoft.com/office/drawing/2014/main" id="{D7553335-AA08-4ADA-AA77-6700041C52F0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731" y="376981"/>
            <a:ext cx="698392" cy="698392"/>
          </a:xfrm>
          <a:prstGeom prst="rect">
            <a:avLst/>
          </a:prstGeom>
        </p:spPr>
      </p:pic>
      <p:pic>
        <p:nvPicPr>
          <p:cNvPr id="211" name="Picture 210" descr="A close up of a person&#10;&#10;Description automatically generated">
            <a:extLst>
              <a:ext uri="{FF2B5EF4-FFF2-40B4-BE49-F238E27FC236}">
                <a16:creationId xmlns:a16="http://schemas.microsoft.com/office/drawing/2014/main" id="{C557D59C-AFBE-47FD-9192-33C60320CF83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395" y="1953805"/>
            <a:ext cx="698392" cy="698392"/>
          </a:xfrm>
          <a:prstGeom prst="rect">
            <a:avLst/>
          </a:prstGeom>
        </p:spPr>
      </p:pic>
      <p:pic>
        <p:nvPicPr>
          <p:cNvPr id="213" name="Picture 212" descr="A close up of a person&#10;&#10;Description automatically generated">
            <a:extLst>
              <a:ext uri="{FF2B5EF4-FFF2-40B4-BE49-F238E27FC236}">
                <a16:creationId xmlns:a16="http://schemas.microsoft.com/office/drawing/2014/main" id="{CB2924A2-6212-4B6F-BAD9-F1803BA8EB2E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848" y="3591637"/>
            <a:ext cx="698392" cy="698392"/>
          </a:xfrm>
          <a:prstGeom prst="rect">
            <a:avLst/>
          </a:prstGeom>
        </p:spPr>
      </p:pic>
      <p:pic>
        <p:nvPicPr>
          <p:cNvPr id="215" name="Picture 214" descr="A close up of 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79C86765-4401-45BC-81D7-629CFFAD04D3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771" y="2609093"/>
            <a:ext cx="698392" cy="698392"/>
          </a:xfrm>
          <a:prstGeom prst="rect">
            <a:avLst/>
          </a:prstGeom>
        </p:spPr>
      </p:pic>
      <p:pic>
        <p:nvPicPr>
          <p:cNvPr id="217" name="Picture 21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82B3BA8-62F6-4581-AA6B-08F3378DEC19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494" y="1590783"/>
            <a:ext cx="698392" cy="698392"/>
          </a:xfrm>
          <a:prstGeom prst="rect">
            <a:avLst/>
          </a:prstGeom>
        </p:spPr>
      </p:pic>
      <p:pic>
        <p:nvPicPr>
          <p:cNvPr id="219" name="Picture 218" descr="A close up of a person&#10;&#10;Description automatically generated">
            <a:extLst>
              <a:ext uri="{FF2B5EF4-FFF2-40B4-BE49-F238E27FC236}">
                <a16:creationId xmlns:a16="http://schemas.microsoft.com/office/drawing/2014/main" id="{9E96EA5B-B1BE-47FF-8A97-F13D151C4ED6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166" y="4219920"/>
            <a:ext cx="698392" cy="698392"/>
          </a:xfrm>
          <a:prstGeom prst="rect">
            <a:avLst/>
          </a:prstGeom>
        </p:spPr>
      </p:pic>
      <p:pic>
        <p:nvPicPr>
          <p:cNvPr id="221" name="Picture 220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CD03D27-1C1F-4D78-BB6E-B6B216069817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151" y="5221973"/>
            <a:ext cx="698392" cy="698392"/>
          </a:xfrm>
          <a:prstGeom prst="rect">
            <a:avLst/>
          </a:prstGeom>
        </p:spPr>
      </p:pic>
      <p:pic>
        <p:nvPicPr>
          <p:cNvPr id="223" name="Picture 222" descr="A close up of a person&#10;&#10;Description automatically generated">
            <a:extLst>
              <a:ext uri="{FF2B5EF4-FFF2-40B4-BE49-F238E27FC236}">
                <a16:creationId xmlns:a16="http://schemas.microsoft.com/office/drawing/2014/main" id="{1517EC3F-00A8-4ACE-B537-D5808DF9D641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40" y="4465931"/>
            <a:ext cx="698392" cy="698392"/>
          </a:xfrm>
          <a:prstGeom prst="rect">
            <a:avLst/>
          </a:prstGeom>
        </p:spPr>
      </p:pic>
      <p:pic>
        <p:nvPicPr>
          <p:cNvPr id="225" name="Picture 224" descr="A close up of a person&#10;&#10;Description automatically generated">
            <a:extLst>
              <a:ext uri="{FF2B5EF4-FFF2-40B4-BE49-F238E27FC236}">
                <a16:creationId xmlns:a16="http://schemas.microsoft.com/office/drawing/2014/main" id="{B8209630-03B0-42D0-891A-41F144231432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52" y="4290598"/>
            <a:ext cx="698392" cy="698392"/>
          </a:xfrm>
          <a:prstGeom prst="rect">
            <a:avLst/>
          </a:prstGeom>
        </p:spPr>
      </p:pic>
      <p:pic>
        <p:nvPicPr>
          <p:cNvPr id="227" name="Picture 22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0B57F08-444C-4067-9A64-2D8D1D2ABAA8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60" y="5588187"/>
            <a:ext cx="698392" cy="698392"/>
          </a:xfrm>
          <a:prstGeom prst="rect">
            <a:avLst/>
          </a:prstGeom>
        </p:spPr>
      </p:pic>
      <p:pic>
        <p:nvPicPr>
          <p:cNvPr id="229" name="Picture 22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6938522-53E7-44DF-B086-D94EA2233631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966" y="5283387"/>
            <a:ext cx="698392" cy="698392"/>
          </a:xfrm>
          <a:prstGeom prst="rect">
            <a:avLst/>
          </a:prstGeom>
        </p:spPr>
      </p:pic>
      <p:pic>
        <p:nvPicPr>
          <p:cNvPr id="231" name="Picture 230" descr="A close up of a person&#10;&#10;Description automatically generated">
            <a:extLst>
              <a:ext uri="{FF2B5EF4-FFF2-40B4-BE49-F238E27FC236}">
                <a16:creationId xmlns:a16="http://schemas.microsoft.com/office/drawing/2014/main" id="{05C52410-BCD5-4103-AB79-A8645825CC5E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949" y="561875"/>
            <a:ext cx="698392" cy="698392"/>
          </a:xfrm>
          <a:prstGeom prst="rect">
            <a:avLst/>
          </a:prstGeom>
        </p:spPr>
      </p:pic>
      <p:pic>
        <p:nvPicPr>
          <p:cNvPr id="233" name="Picture 23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90750E5-E61A-406F-B6A1-8186AC317401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078" y="2174909"/>
            <a:ext cx="698392" cy="698392"/>
          </a:xfrm>
          <a:prstGeom prst="rect">
            <a:avLst/>
          </a:prstGeom>
        </p:spPr>
      </p:pic>
      <p:pic>
        <p:nvPicPr>
          <p:cNvPr id="235" name="Picture 23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5471158-3005-405C-941E-6069CB0580F0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62" y="1818809"/>
            <a:ext cx="698392" cy="698392"/>
          </a:xfrm>
          <a:prstGeom prst="rect">
            <a:avLst/>
          </a:prstGeom>
        </p:spPr>
      </p:pic>
      <p:pic>
        <p:nvPicPr>
          <p:cNvPr id="237" name="Picture 236" descr="A person wearing glasses&#10;&#10;Description automatically generated">
            <a:extLst>
              <a:ext uri="{FF2B5EF4-FFF2-40B4-BE49-F238E27FC236}">
                <a16:creationId xmlns:a16="http://schemas.microsoft.com/office/drawing/2014/main" id="{E94A99F7-C648-4193-B798-9BC5885D070D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677" y="4344457"/>
            <a:ext cx="698392" cy="698392"/>
          </a:xfrm>
          <a:prstGeom prst="rect">
            <a:avLst/>
          </a:prstGeom>
        </p:spPr>
      </p:pic>
      <p:pic>
        <p:nvPicPr>
          <p:cNvPr id="239" name="Picture 238" descr="A person posing for a photo&#10;&#10;Description automatically generated">
            <a:extLst>
              <a:ext uri="{FF2B5EF4-FFF2-40B4-BE49-F238E27FC236}">
                <a16:creationId xmlns:a16="http://schemas.microsoft.com/office/drawing/2014/main" id="{F0EFFD8D-F9BF-4BD2-8028-3CDD8D923877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151" y="3919226"/>
            <a:ext cx="698392" cy="698392"/>
          </a:xfrm>
          <a:prstGeom prst="rect">
            <a:avLst/>
          </a:prstGeom>
        </p:spPr>
      </p:pic>
      <p:pic>
        <p:nvPicPr>
          <p:cNvPr id="241" name="Picture 24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5D475D5-51AC-4835-975E-6E7A94C6BB5E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03" y="207888"/>
            <a:ext cx="698392" cy="698392"/>
          </a:xfrm>
          <a:prstGeom prst="rect">
            <a:avLst/>
          </a:prstGeom>
        </p:spPr>
      </p:pic>
      <p:pic>
        <p:nvPicPr>
          <p:cNvPr id="243" name="Picture 242" descr="A picture containing wearing, shirt&#10;&#10;Description automatically generated">
            <a:extLst>
              <a:ext uri="{FF2B5EF4-FFF2-40B4-BE49-F238E27FC236}">
                <a16:creationId xmlns:a16="http://schemas.microsoft.com/office/drawing/2014/main" id="{E8DBE703-7808-46F7-8C50-A2EAE073DDAC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84" y="525400"/>
            <a:ext cx="698392" cy="698392"/>
          </a:xfrm>
          <a:prstGeom prst="rect">
            <a:avLst/>
          </a:prstGeom>
        </p:spPr>
      </p:pic>
      <p:pic>
        <p:nvPicPr>
          <p:cNvPr id="245" name="Picture 24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622C517-375E-449B-A411-578D8784FB9D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1845" y="2771372"/>
            <a:ext cx="698392" cy="698392"/>
          </a:xfrm>
          <a:prstGeom prst="rect">
            <a:avLst/>
          </a:prstGeom>
        </p:spPr>
      </p:pic>
      <p:pic>
        <p:nvPicPr>
          <p:cNvPr id="247" name="Picture 24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8079D9D-B3E0-4419-A338-E04E12E9360B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07" y="3073801"/>
            <a:ext cx="698392" cy="698392"/>
          </a:xfrm>
          <a:prstGeom prst="rect">
            <a:avLst/>
          </a:prstGeom>
        </p:spPr>
      </p:pic>
      <p:pic>
        <p:nvPicPr>
          <p:cNvPr id="249" name="Picture 248" descr="A close up of a person&#10;&#10;Description automatically generated">
            <a:extLst>
              <a:ext uri="{FF2B5EF4-FFF2-40B4-BE49-F238E27FC236}">
                <a16:creationId xmlns:a16="http://schemas.microsoft.com/office/drawing/2014/main" id="{81F9328D-7AE1-4B22-A3BB-18A06FC36977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240" y="5357843"/>
            <a:ext cx="698392" cy="698392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3ECD5531-B8E6-4CED-80CD-15CB09C7EF85}"/>
              </a:ext>
            </a:extLst>
          </p:cNvPr>
          <p:cNvSpPr/>
          <p:nvPr/>
        </p:nvSpPr>
        <p:spPr>
          <a:xfrm>
            <a:off x="1843017" y="2257165"/>
            <a:ext cx="921869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  <a:endParaRPr 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51" name="Arrow: Right 250">
            <a:extLst>
              <a:ext uri="{FF2B5EF4-FFF2-40B4-BE49-F238E27FC236}">
                <a16:creationId xmlns:a16="http://schemas.microsoft.com/office/drawing/2014/main" id="{7C8563A0-ED05-470A-9753-D6D712A78767}"/>
              </a:ext>
            </a:extLst>
          </p:cNvPr>
          <p:cNvSpPr/>
          <p:nvPr/>
        </p:nvSpPr>
        <p:spPr>
          <a:xfrm rot="10800000">
            <a:off x="2738650" y="2927447"/>
            <a:ext cx="6050510" cy="589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6467FD0F-B527-4640-8F04-EB21B1CAA96E}"/>
              </a:ext>
            </a:extLst>
          </p:cNvPr>
          <p:cNvSpPr/>
          <p:nvPr/>
        </p:nvSpPr>
        <p:spPr>
          <a:xfrm>
            <a:off x="3985797" y="19781"/>
            <a:ext cx="359579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Generator B</a:t>
            </a:r>
          </a:p>
        </p:txBody>
      </p:sp>
    </p:spTree>
    <p:extLst>
      <p:ext uri="{BB962C8B-B14F-4D97-AF65-F5344CB8AC3E}">
        <p14:creationId xmlns:p14="http://schemas.microsoft.com/office/powerpoint/2010/main" val="35108865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891CA9F-2A12-43A8-B075-3D877CD1E9EA}"/>
              </a:ext>
            </a:extLst>
          </p:cNvPr>
          <p:cNvSpPr/>
          <p:nvPr/>
        </p:nvSpPr>
        <p:spPr>
          <a:xfrm>
            <a:off x="3744589" y="442862"/>
            <a:ext cx="39690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Discriminator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647A20-61B4-4BC0-8C42-37CA9CD321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5"/>
          <a:stretch/>
        </p:blipFill>
        <p:spPr bwMode="auto">
          <a:xfrm>
            <a:off x="767025" y="2128838"/>
            <a:ext cx="1887473" cy="161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Young Hispanic Latino Man in Stock Footage Video (100% Royalty-free) 26109116 | Shutterstock">
            <a:extLst>
              <a:ext uri="{FF2B5EF4-FFF2-40B4-BE49-F238E27FC236}">
                <a16:creationId xmlns:a16="http://schemas.microsoft.com/office/drawing/2014/main" id="{C6EE60F9-6DCE-4B5A-B57A-BE007989F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88"/>
          <a:stretch/>
        </p:blipFill>
        <p:spPr bwMode="auto">
          <a:xfrm>
            <a:off x="767025" y="4621417"/>
            <a:ext cx="1887473" cy="172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hape, logo, arrow&#10;&#10;Description automatically generated">
            <a:extLst>
              <a:ext uri="{FF2B5EF4-FFF2-40B4-BE49-F238E27FC236}">
                <a16:creationId xmlns:a16="http://schemas.microsoft.com/office/drawing/2014/main" id="{EBBCA588-C67B-498D-AA20-A85A3BCA3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667000" y="2351411"/>
            <a:ext cx="1077589" cy="1077589"/>
          </a:xfrm>
          <a:prstGeom prst="rect">
            <a:avLst/>
          </a:prstGeom>
        </p:spPr>
      </p:pic>
      <p:pic>
        <p:nvPicPr>
          <p:cNvPr id="10" name="Picture 9" descr="Shape, logo, arrow&#10;&#10;Description automatically generated">
            <a:extLst>
              <a:ext uri="{FF2B5EF4-FFF2-40B4-BE49-F238E27FC236}">
                <a16:creationId xmlns:a16="http://schemas.microsoft.com/office/drawing/2014/main" id="{9E07D99C-F777-4DA6-95B4-E616E352D4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654498" y="4943738"/>
            <a:ext cx="1077589" cy="1077589"/>
          </a:xfrm>
          <a:prstGeom prst="rect">
            <a:avLst/>
          </a:prstGeom>
        </p:spPr>
      </p:pic>
      <p:pic>
        <p:nvPicPr>
          <p:cNvPr id="1030" name="Picture 6" descr="alt text">
            <a:extLst>
              <a:ext uri="{FF2B5EF4-FFF2-40B4-BE49-F238E27FC236}">
                <a16:creationId xmlns:a16="http://schemas.microsoft.com/office/drawing/2014/main" id="{65227119-B175-4D6A-A0B5-BC447E20A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589" y="1931194"/>
            <a:ext cx="2041813" cy="205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lt text">
            <a:extLst>
              <a:ext uri="{FF2B5EF4-FFF2-40B4-BE49-F238E27FC236}">
                <a16:creationId xmlns:a16="http://schemas.microsoft.com/office/drawing/2014/main" id="{42E62C29-99E1-4939-B273-FB8CD3F114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589" y="4353819"/>
            <a:ext cx="2141119" cy="21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5ED5B791-FA7A-4EC0-B4B0-BC10A14B6C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729106" y="2156394"/>
            <a:ext cx="1662113" cy="1662113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0A07C81F-2339-42CD-B635-B9C56949FE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885708" y="4775400"/>
            <a:ext cx="1662113" cy="1662113"/>
          </a:xfrm>
          <a:prstGeom prst="rect">
            <a:avLst/>
          </a:prstGeom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FE9015A5-B181-409C-93A5-3A94F89491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3" r="32105" b="61536"/>
          <a:stretch/>
        </p:blipFill>
        <p:spPr bwMode="auto">
          <a:xfrm>
            <a:off x="7722990" y="4453832"/>
            <a:ext cx="1814512" cy="205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900BB80-FF4F-4D19-AD4C-F8FC4D29FE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76" t="46512" r="32938" b="17100"/>
          <a:stretch/>
        </p:blipFill>
        <p:spPr bwMode="auto">
          <a:xfrm>
            <a:off x="7770919" y="2023044"/>
            <a:ext cx="1868838" cy="1928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Icon&#10;&#10;Description automatically generated">
            <a:extLst>
              <a:ext uri="{FF2B5EF4-FFF2-40B4-BE49-F238E27FC236}">
                <a16:creationId xmlns:a16="http://schemas.microsoft.com/office/drawing/2014/main" id="{305066D7-4429-4AC5-8086-3D20AE421C0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663785" y="2282558"/>
            <a:ext cx="1354669" cy="1354669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26EBEDFE-068B-4B7F-B580-AA0E71DAF54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639757" y="4666658"/>
            <a:ext cx="1354669" cy="135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540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4AB5A959-DAB7-49B3-A2C0-7B15CD4C1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42"/>
          <a:stretch/>
        </p:blipFill>
        <p:spPr bwMode="auto">
          <a:xfrm>
            <a:off x="5009823" y="1130203"/>
            <a:ext cx="6577095" cy="5573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D7094C-C4A7-4F17-A50C-4556B1B6EC8D}"/>
              </a:ext>
            </a:extLst>
          </p:cNvPr>
          <p:cNvSpPr/>
          <p:nvPr/>
        </p:nvSpPr>
        <p:spPr>
          <a:xfrm>
            <a:off x="746862" y="466182"/>
            <a:ext cx="41719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Model Results</a:t>
            </a:r>
          </a:p>
        </p:txBody>
      </p:sp>
    </p:spTree>
    <p:extLst>
      <p:ext uri="{BB962C8B-B14F-4D97-AF65-F5344CB8AC3E}">
        <p14:creationId xmlns:p14="http://schemas.microsoft.com/office/powerpoint/2010/main" val="2835063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20B17C6-F67E-4598-91DA-5791EE152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12" y="1210418"/>
            <a:ext cx="5029082" cy="507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CFEFC428-167B-44C6-B6F7-AB1EDF7AF1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9489" y="985093"/>
            <a:ext cx="3586162" cy="500136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2696" tIns="0" rIns="12696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"/>
              </a:rPr>
              <a:t>100%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"/>
              </a:rPr>
              <a:t>236/236 [32:04&lt;00:00, 8.15s/it]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[1/100], Step [1/236],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0.7786,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0.6268,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1.1148,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1.4634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 Epoch [1/100], Step [101/236],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0.1777,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0.1618,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0.3874,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0.4348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[1/100], Step [201/236],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0.1444,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0.1850,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0.6305,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0.4485 </a:t>
            </a:r>
            <a:endParaRPr kumimoji="0" lang="en-US" altLang="en-US" sz="11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1122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63DD3177-909A-467C-8C68-B02919CE4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063" y="1200150"/>
            <a:ext cx="5251582" cy="5300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8CBDA9ED-42FA-473E-89D3-0DDB609D9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6726" y="1172001"/>
            <a:ext cx="2624108" cy="43088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696" tIns="0" rIns="12696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"/>
              </a:rPr>
              <a:t>100%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"/>
              </a:rPr>
              <a:t>236/236 [01:31&lt;00:00, 2.57it/s]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[5/100], Step [1/236],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0.1527,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0.1267,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0.4968,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0.3262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[5/100], Step [101/236],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0.1517,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0.1773,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0.2407,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0.5700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[5/100], Step [201/236],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0.1561,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0.1838,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0.5190,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0.2752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20939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56425F0-54EB-459A-9410-31E5F114D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328737"/>
            <a:ext cx="4812771" cy="485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4">
            <a:extLst>
              <a:ext uri="{FF2B5EF4-FFF2-40B4-BE49-F238E27FC236}">
                <a16:creationId xmlns:a16="http://schemas.microsoft.com/office/drawing/2014/main" id="{F773F826-924E-4BA5-9250-49A1506A46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0925" y="1328737"/>
            <a:ext cx="2783134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Roboto"/>
              </a:rPr>
              <a:t>236/236 [01:21&lt;00:00, 2.88it/s]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212121"/>
              </a:solidFill>
              <a:effectLst/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[8/100], Step [1/236],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0.1340,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0.1680,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0.3249,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0.2611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[8/100], Step [101/236],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0.0709,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0.1250,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0.3755,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0.5953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b="1" dirty="0">
              <a:solidFill>
                <a:srgbClr val="212121"/>
              </a:solidFill>
              <a:latin typeface="Arial Unicode MS" panose="020B0604020202020204" pitchFamily="34" charset="-128"/>
              <a:ea typeface="Roboto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Epoch [8/100], Step [201/236],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Discriminator_A_losses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0.0838,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Discriminator_B_loss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0.1699,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Generator_A_loss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0.2567,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 err="1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Generator_B_loss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Arial Unicode MS" panose="020B0604020202020204" pitchFamily="34" charset="-128"/>
                <a:ea typeface="Roboto"/>
              </a:rPr>
              <a:t>: 0.6284 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68610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4" y="448055"/>
            <a:ext cx="3414370" cy="3801257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637C5E-7B37-41A1-B13F-F3B1BB565A3B}"/>
              </a:ext>
            </a:extLst>
          </p:cNvPr>
          <p:cNvSpPr/>
          <p:nvPr/>
        </p:nvSpPr>
        <p:spPr>
          <a:xfrm>
            <a:off x="466344" y="731520"/>
            <a:ext cx="3414368" cy="20545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0" kern="1200" cap="none" spc="0" dirty="0">
                <a:ln w="0"/>
                <a:solidFill>
                  <a:srgbClr val="FFFFFF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Target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0" kern="1200" cap="none" spc="0" dirty="0">
                <a:ln w="0"/>
                <a:solidFill>
                  <a:srgbClr val="FFFFFF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Audience</a:t>
            </a:r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6343" y="4419227"/>
            <a:ext cx="3414369" cy="197985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3" name="Rectangle 12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4603" y="448055"/>
            <a:ext cx="7688475" cy="59527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E2EB3986-96BF-46CB-8919-8C51A1909C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47284" y="2657925"/>
            <a:ext cx="2277034" cy="1117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9A05E2-2FA0-45B7-9193-868B3E624490}"/>
              </a:ext>
            </a:extLst>
          </p:cNvPr>
          <p:cNvSpPr txBox="1"/>
          <p:nvPr/>
        </p:nvSpPr>
        <p:spPr>
          <a:xfrm>
            <a:off x="4612866" y="969331"/>
            <a:ext cx="400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Consumers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E5161B-1453-4BDE-B014-4D07ABD15D19}"/>
              </a:ext>
            </a:extLst>
          </p:cNvPr>
          <p:cNvSpPr txBox="1"/>
          <p:nvPr/>
        </p:nvSpPr>
        <p:spPr>
          <a:xfrm>
            <a:off x="4772601" y="2575159"/>
            <a:ext cx="3166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Academia / Research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C02D55-F9D9-4771-B188-A4B06DD7124E}"/>
              </a:ext>
            </a:extLst>
          </p:cNvPr>
          <p:cNvSpPr txBox="1"/>
          <p:nvPr/>
        </p:nvSpPr>
        <p:spPr>
          <a:xfrm>
            <a:off x="8252839" y="2575158"/>
            <a:ext cx="3166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Law Enforcement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A99287-74E6-4D68-9494-58CA14A7C9E2}"/>
              </a:ext>
            </a:extLst>
          </p:cNvPr>
          <p:cNvSpPr txBox="1"/>
          <p:nvPr/>
        </p:nvSpPr>
        <p:spPr>
          <a:xfrm>
            <a:off x="8034704" y="969331"/>
            <a:ext cx="3166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Policy Makers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D3439E7-9652-4274-87DF-551FDEA61710}"/>
              </a:ext>
            </a:extLst>
          </p:cNvPr>
          <p:cNvSpPr/>
          <p:nvPr/>
        </p:nvSpPr>
        <p:spPr>
          <a:xfrm>
            <a:off x="606623" y="4565688"/>
            <a:ext cx="2927467" cy="16859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b="0" kern="1200" cap="none" spc="0" dirty="0">
                <a:ln w="0"/>
                <a:solidFill>
                  <a:srgbClr val="FFFFFF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Consider…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8DD389-D109-4421-AF7E-281A5F4DE552}"/>
              </a:ext>
            </a:extLst>
          </p:cNvPr>
          <p:cNvSpPr txBox="1"/>
          <p:nvPr/>
        </p:nvSpPr>
        <p:spPr>
          <a:xfrm>
            <a:off x="5171073" y="4894790"/>
            <a:ext cx="61635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Ethical and Social Responsibility</a:t>
            </a:r>
          </a:p>
        </p:txBody>
      </p:sp>
    </p:spTree>
    <p:extLst>
      <p:ext uri="{BB962C8B-B14F-4D97-AF65-F5344CB8AC3E}">
        <p14:creationId xmlns:p14="http://schemas.microsoft.com/office/powerpoint/2010/main" val="599457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7637C5E-7B37-41A1-B13F-F3B1BB565A3B}"/>
              </a:ext>
            </a:extLst>
          </p:cNvPr>
          <p:cNvSpPr/>
          <p:nvPr/>
        </p:nvSpPr>
        <p:spPr>
          <a:xfrm>
            <a:off x="2311147" y="365760"/>
            <a:ext cx="7569706" cy="12882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cap="none" spc="0">
                <a:ln w="0"/>
                <a:solidFill>
                  <a:schemeClr val="tx1"/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Future Considerations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05083-8494-4B0E-86CE-C4E71645925A}"/>
              </a:ext>
            </a:extLst>
          </p:cNvPr>
          <p:cNvSpPr txBox="1"/>
          <p:nvPr/>
        </p:nvSpPr>
        <p:spPr>
          <a:xfrm>
            <a:off x="2165569" y="1956816"/>
            <a:ext cx="7860863" cy="40248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Appropriate Dataset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	Ethnicities presented are equal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	Gender covers Male and Female only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 Alternative Datasets that are labeled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More Training Time / Epochs / Devices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Mix Precision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/>
              <a:t>Backpropagation -  Inverse as close to the original.</a:t>
            </a:r>
          </a:p>
        </p:txBody>
      </p:sp>
    </p:spTree>
    <p:extLst>
      <p:ext uri="{BB962C8B-B14F-4D97-AF65-F5344CB8AC3E}">
        <p14:creationId xmlns:p14="http://schemas.microsoft.com/office/powerpoint/2010/main" val="5269647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939E8E-E092-40AA-8FD6-E31ABF60A3EB}"/>
              </a:ext>
            </a:extLst>
          </p:cNvPr>
          <p:cNvSpPr/>
          <p:nvPr/>
        </p:nvSpPr>
        <p:spPr>
          <a:xfrm>
            <a:off x="2555631" y="1441938"/>
            <a:ext cx="7080738" cy="39741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0" cap="none" spc="0">
                <a:ln w="0"/>
                <a:solidFill>
                  <a:schemeClr val="bg1">
                    <a:lumMod val="95000"/>
                    <a:lumOff val="5000"/>
                  </a:schemeClr>
                </a:solidFill>
                <a:effectLst>
                  <a:reflection blurRad="6350" stA="53000" endA="300" endPos="35500" dir="5400000" sy="-90000" algn="bl" rotWithShape="0"/>
                </a:effectLst>
                <a:latin typeface="+mj-lt"/>
                <a:ea typeface="+mj-ea"/>
                <a:cs typeface="+mj-cs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1609499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82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E5E9B50F-F3AF-463D-BE74-2020D2BED7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>
                <a:solidFill>
                  <a:srgbClr val="FFFFFF"/>
                </a:solidFill>
              </a:rPr>
              <a:t>Contents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2A8D570-C550-4C20-888E-CBA638B564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4111941"/>
              </p:ext>
            </p:extLst>
          </p:nvPr>
        </p:nvGraphicFramePr>
        <p:xfrm>
          <a:off x="838200" y="2055803"/>
          <a:ext cx="10515600" cy="3314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351464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FA67CD3-AB4E-4A7A-BEB8-53C445D8C4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26"/>
            <a:ext cx="5614875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1">
            <a:extLst>
              <a:ext uri="{FF2B5EF4-FFF2-40B4-BE49-F238E27FC236}">
                <a16:creationId xmlns:a16="http://schemas.microsoft.com/office/drawing/2014/main" id="{07CF545F-9C2E-4446-97CD-AD92990C2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reeform 62">
            <a:extLst>
              <a:ext uri="{FF2B5EF4-FFF2-40B4-BE49-F238E27FC236}">
                <a16:creationId xmlns:a16="http://schemas.microsoft.com/office/drawing/2014/main" id="{339C8D78-A644-462F-B674-F440635E53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8619"/>
            <a:ext cx="5000438" cy="5400962"/>
          </a:xfrm>
          <a:custGeom>
            <a:avLst/>
            <a:gdLst>
              <a:gd name="connsiteX0" fmla="*/ 2299956 w 5000438"/>
              <a:gd name="connsiteY0" fmla="*/ 0 h 5400962"/>
              <a:gd name="connsiteX1" fmla="*/ 5000438 w 5000438"/>
              <a:gd name="connsiteY1" fmla="*/ 2700481 h 5400962"/>
              <a:gd name="connsiteX2" fmla="*/ 2299956 w 5000438"/>
              <a:gd name="connsiteY2" fmla="*/ 5400962 h 5400962"/>
              <a:gd name="connsiteX3" fmla="*/ 60675 w 5000438"/>
              <a:gd name="connsiteY3" fmla="*/ 4210346 h 5400962"/>
              <a:gd name="connsiteX4" fmla="*/ 0 w 5000438"/>
              <a:gd name="connsiteY4" fmla="*/ 4110472 h 5400962"/>
              <a:gd name="connsiteX5" fmla="*/ 0 w 5000438"/>
              <a:gd name="connsiteY5" fmla="*/ 1290491 h 5400962"/>
              <a:gd name="connsiteX6" fmla="*/ 60675 w 5000438"/>
              <a:gd name="connsiteY6" fmla="*/ 1190617 h 5400962"/>
              <a:gd name="connsiteX7" fmla="*/ 2299956 w 5000438"/>
              <a:gd name="connsiteY7" fmla="*/ 0 h 540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0438" h="5400962">
                <a:moveTo>
                  <a:pt x="2299956" y="0"/>
                </a:moveTo>
                <a:cubicBezTo>
                  <a:pt x="3791390" y="0"/>
                  <a:pt x="5000438" y="1209047"/>
                  <a:pt x="5000438" y="2700481"/>
                </a:cubicBezTo>
                <a:cubicBezTo>
                  <a:pt x="5000438" y="4191915"/>
                  <a:pt x="3791390" y="5400962"/>
                  <a:pt x="2299956" y="5400962"/>
                </a:cubicBezTo>
                <a:cubicBezTo>
                  <a:pt x="1367810" y="5400962"/>
                  <a:pt x="545971" y="4928678"/>
                  <a:pt x="60675" y="4210346"/>
                </a:cubicBezTo>
                <a:lnTo>
                  <a:pt x="0" y="4110472"/>
                </a:lnTo>
                <a:lnTo>
                  <a:pt x="0" y="1290491"/>
                </a:lnTo>
                <a:lnTo>
                  <a:pt x="60675" y="1190617"/>
                </a:lnTo>
                <a:cubicBezTo>
                  <a:pt x="545971" y="472284"/>
                  <a:pt x="1367810" y="0"/>
                  <a:pt x="2299956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85000"/>
                  </a:schemeClr>
                </a:gs>
                <a:gs pos="100000">
                  <a:schemeClr val="bg2">
                    <a:lumMod val="8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Database">
            <a:extLst>
              <a:ext uri="{FF2B5EF4-FFF2-40B4-BE49-F238E27FC236}">
                <a16:creationId xmlns:a16="http://schemas.microsoft.com/office/drawing/2014/main" id="{11615613-5784-454D-AF38-E0C83F7B4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0254" y="1629089"/>
            <a:ext cx="3620021" cy="3620021"/>
          </a:xfrm>
          <a:prstGeom prst="rect">
            <a:avLst/>
          </a:prstGeom>
        </p:spPr>
      </p:pic>
      <p:sp>
        <p:nvSpPr>
          <p:cNvPr id="20" name="TextBox 2">
            <a:extLst>
              <a:ext uri="{FF2B5EF4-FFF2-40B4-BE49-F238E27FC236}">
                <a16:creationId xmlns:a16="http://schemas.microsoft.com/office/drawing/2014/main" id="{6B9395EC-C11C-4655-8F45-71D7C8DE3D7B}"/>
              </a:ext>
            </a:extLst>
          </p:cNvPr>
          <p:cNvSpPr txBox="1"/>
          <p:nvPr/>
        </p:nvSpPr>
        <p:spPr>
          <a:xfrm>
            <a:off x="5267739" y="1080020"/>
            <a:ext cx="6809722" cy="4802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R="0">
              <a:lnSpc>
                <a:spcPct val="90000"/>
              </a:lnSpc>
              <a:spcBef>
                <a:spcPts val="800"/>
              </a:spcBef>
              <a:spcAft>
                <a:spcPts val="1000"/>
              </a:spcAft>
            </a:pPr>
            <a:r>
              <a:rPr lang="en-US" sz="4000" b="1" cap="all" spc="70" dirty="0">
                <a:solidFill>
                  <a:srgbClr val="000000"/>
                </a:solidFill>
                <a:effectLst/>
              </a:rPr>
              <a:t>data source</a:t>
            </a:r>
          </a:p>
          <a:p>
            <a:pPr marR="0">
              <a:lnSpc>
                <a:spcPct val="90000"/>
              </a:lnSpc>
              <a:spcBef>
                <a:spcPts val="800"/>
              </a:spcBef>
              <a:spcAft>
                <a:spcPts val="1000"/>
              </a:spcAft>
            </a:pPr>
            <a:endParaRPr lang="en-US" sz="4000" b="1" u="sng" cap="all" spc="70" dirty="0">
              <a:solidFill>
                <a:srgbClr val="000000"/>
              </a:solidFill>
              <a:hlinkClick r:id="rId5"/>
            </a:endParaRPr>
          </a:p>
          <a:p>
            <a:pPr marR="0">
              <a:lnSpc>
                <a:spcPct val="90000"/>
              </a:lnSpc>
              <a:spcBef>
                <a:spcPts val="800"/>
              </a:spcBef>
              <a:spcAft>
                <a:spcPts val="1000"/>
              </a:spcAft>
            </a:pPr>
            <a:r>
              <a:rPr lang="en-US" sz="2000" u="sng" dirty="0">
                <a:solidFill>
                  <a:srgbClr val="000000"/>
                </a:solidFill>
                <a:effectLst/>
                <a:hlinkClick r:id="rId5"/>
              </a:rPr>
              <a:t>https://susanqq.github.io/UTKFace/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</a:p>
          <a:p>
            <a:pPr marR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tabLst>
                <a:tab pos="6492240" algn="r"/>
              </a:tabLst>
            </a:pPr>
            <a:r>
              <a:rPr lang="en-US" sz="2000" dirty="0">
                <a:solidFill>
                  <a:srgbClr val="000000"/>
                </a:solidFill>
                <a:effectLst/>
              </a:rPr>
              <a:t>The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UTKFace</a:t>
            </a:r>
            <a:r>
              <a:rPr lang="en-US" sz="2000" dirty="0">
                <a:solidFill>
                  <a:srgbClr val="000000"/>
                </a:solidFill>
                <a:effectLst/>
              </a:rPr>
              <a:t> image dataset is available for non-commercial research purposes only. It is maintained by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ssusanqq</a:t>
            </a:r>
            <a:endParaRPr lang="en-US" sz="2000" dirty="0">
              <a:solidFill>
                <a:srgbClr val="000000"/>
              </a:solidFill>
              <a:effectLst/>
            </a:endParaRPr>
          </a:p>
          <a:p>
            <a:pPr marR="0">
              <a:lnSpc>
                <a:spcPct val="90000"/>
              </a:lnSpc>
              <a:spcBef>
                <a:spcPts val="800"/>
              </a:spcBef>
              <a:spcAft>
                <a:spcPts val="1600"/>
              </a:spcAft>
              <a:tabLst>
                <a:tab pos="6492240" algn="r"/>
              </a:tabLst>
            </a:pPr>
            <a:r>
              <a:rPr lang="en-US" sz="2000" dirty="0">
                <a:solidFill>
                  <a:srgbClr val="000000"/>
                </a:solidFill>
              </a:rPr>
              <a:t>C</a:t>
            </a:r>
            <a:r>
              <a:rPr lang="en-US" sz="2000" dirty="0">
                <a:solidFill>
                  <a:srgbClr val="000000"/>
                </a:solidFill>
                <a:effectLst/>
              </a:rPr>
              <a:t>ontact information for any questions with regards to the dataset are Yang Song and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Zhifei</a:t>
            </a:r>
            <a:r>
              <a:rPr lang="en-US" sz="2000" dirty="0">
                <a:solidFill>
                  <a:srgbClr val="000000"/>
                </a:solidFill>
                <a:effectLst/>
              </a:rPr>
              <a:t> Zhang. </a:t>
            </a:r>
          </a:p>
        </p:txBody>
      </p:sp>
      <p:pic>
        <p:nvPicPr>
          <p:cNvPr id="2052" name="Picture 4" descr="GitHub Logos and Usage · GitHub">
            <a:extLst>
              <a:ext uri="{FF2B5EF4-FFF2-40B4-BE49-F238E27FC236}">
                <a16:creationId xmlns:a16="http://schemas.microsoft.com/office/drawing/2014/main" id="{16F319C5-95C0-4D9E-9933-69456964E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996" y="2252814"/>
            <a:ext cx="886239" cy="886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2467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8" name="Rectangle 72">
            <a:extLst>
              <a:ext uri="{FF2B5EF4-FFF2-40B4-BE49-F238E27FC236}">
                <a16:creationId xmlns:a16="http://schemas.microsoft.com/office/drawing/2014/main" id="{5D1D4658-32CD-4903-BDA6-7B54EEA4ED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99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5" name="Freeform: Shape 74">
            <a:extLst>
              <a:ext uri="{FF2B5EF4-FFF2-40B4-BE49-F238E27FC236}">
                <a16:creationId xmlns:a16="http://schemas.microsoft.com/office/drawing/2014/main" id="{7A29A97C-0C3C-4F06-9CA4-68DFD1CE4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0886" y="983228"/>
            <a:ext cx="8301112" cy="5874772"/>
          </a:xfrm>
          <a:custGeom>
            <a:avLst/>
            <a:gdLst>
              <a:gd name="connsiteX0" fmla="*/ 3607511 w 8301112"/>
              <a:gd name="connsiteY0" fmla="*/ 0 h 5874772"/>
              <a:gd name="connsiteX1" fmla="*/ 8106431 w 8301112"/>
              <a:gd name="connsiteY1" fmla="*/ 0 h 5874772"/>
              <a:gd name="connsiteX2" fmla="*/ 8301112 w 8301112"/>
              <a:gd name="connsiteY2" fmla="*/ 0 h 5874772"/>
              <a:gd name="connsiteX3" fmla="*/ 8301112 w 8301112"/>
              <a:gd name="connsiteY3" fmla="*/ 5874772 h 5874772"/>
              <a:gd name="connsiteX4" fmla="*/ 27685 w 8301112"/>
              <a:gd name="connsiteY4" fmla="*/ 5874772 h 5874772"/>
              <a:gd name="connsiteX5" fmla="*/ 24376 w 8301112"/>
              <a:gd name="connsiteY5" fmla="*/ 5862584 h 5874772"/>
              <a:gd name="connsiteX6" fmla="*/ 97502 w 8301112"/>
              <a:gd name="connsiteY6" fmla="*/ 5167850 h 5874772"/>
              <a:gd name="connsiteX7" fmla="*/ 2827510 w 8301112"/>
              <a:gd name="connsiteY7" fmla="*/ 438782 h 5874772"/>
              <a:gd name="connsiteX8" fmla="*/ 3607511 w 8301112"/>
              <a:gd name="connsiteY8" fmla="*/ 0 h 587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01112" h="5874772">
                <a:moveTo>
                  <a:pt x="3607511" y="0"/>
                </a:moveTo>
                <a:cubicBezTo>
                  <a:pt x="3607511" y="0"/>
                  <a:pt x="3607511" y="0"/>
                  <a:pt x="8106431" y="0"/>
                </a:cubicBezTo>
                <a:lnTo>
                  <a:pt x="8301112" y="0"/>
                </a:lnTo>
                <a:lnTo>
                  <a:pt x="8301112" y="5874772"/>
                </a:lnTo>
                <a:lnTo>
                  <a:pt x="27685" y="5874772"/>
                </a:lnTo>
                <a:lnTo>
                  <a:pt x="24376" y="5862584"/>
                </a:lnTo>
                <a:cubicBezTo>
                  <a:pt x="-24375" y="5631005"/>
                  <a:pt x="0" y="5362863"/>
                  <a:pt x="97502" y="5167850"/>
                </a:cubicBezTo>
                <a:cubicBezTo>
                  <a:pt x="97502" y="5167850"/>
                  <a:pt x="97502" y="5167850"/>
                  <a:pt x="2827510" y="438782"/>
                </a:cubicBezTo>
                <a:cubicBezTo>
                  <a:pt x="2973760" y="195014"/>
                  <a:pt x="3331265" y="0"/>
                  <a:pt x="3607511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801292C1-8B12-4AF2-9B59-8851A132E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66700" y="360023"/>
            <a:ext cx="5342806" cy="4453168"/>
          </a:xfrm>
          <a:custGeom>
            <a:avLst/>
            <a:gdLst>
              <a:gd name="connsiteX0" fmla="*/ 313737 w 5342806"/>
              <a:gd name="connsiteY0" fmla="*/ 2699726 h 4453168"/>
              <a:gd name="connsiteX1" fmla="*/ 775980 w 5342806"/>
              <a:gd name="connsiteY1" fmla="*/ 2699726 h 4453168"/>
              <a:gd name="connsiteX2" fmla="*/ 846865 w 5342806"/>
              <a:gd name="connsiteY2" fmla="*/ 2741502 h 4453168"/>
              <a:gd name="connsiteX3" fmla="*/ 1078485 w 5342806"/>
              <a:gd name="connsiteY3" fmla="*/ 3140369 h 4453168"/>
              <a:gd name="connsiteX4" fmla="*/ 1078485 w 5342806"/>
              <a:gd name="connsiteY4" fmla="*/ 3221933 h 4453168"/>
              <a:gd name="connsiteX5" fmla="*/ 846865 w 5342806"/>
              <a:gd name="connsiteY5" fmla="*/ 3620799 h 4453168"/>
              <a:gd name="connsiteX6" fmla="*/ 775980 w 5342806"/>
              <a:gd name="connsiteY6" fmla="*/ 3662576 h 4453168"/>
              <a:gd name="connsiteX7" fmla="*/ 313737 w 5342806"/>
              <a:gd name="connsiteY7" fmla="*/ 3662576 h 4453168"/>
              <a:gd name="connsiteX8" fmla="*/ 241855 w 5342806"/>
              <a:gd name="connsiteY8" fmla="*/ 3620799 h 4453168"/>
              <a:gd name="connsiteX9" fmla="*/ 11232 w 5342806"/>
              <a:gd name="connsiteY9" fmla="*/ 3221933 h 4453168"/>
              <a:gd name="connsiteX10" fmla="*/ 11232 w 5342806"/>
              <a:gd name="connsiteY10" fmla="*/ 3140369 h 4453168"/>
              <a:gd name="connsiteX11" fmla="*/ 241855 w 5342806"/>
              <a:gd name="connsiteY11" fmla="*/ 2741502 h 4453168"/>
              <a:gd name="connsiteX12" fmla="*/ 313737 w 5342806"/>
              <a:gd name="connsiteY12" fmla="*/ 2699726 h 4453168"/>
              <a:gd name="connsiteX13" fmla="*/ 2150770 w 5342806"/>
              <a:gd name="connsiteY13" fmla="*/ 492430 h 4453168"/>
              <a:gd name="connsiteX14" fmla="*/ 2388454 w 5342806"/>
              <a:gd name="connsiteY14" fmla="*/ 492430 h 4453168"/>
              <a:gd name="connsiteX15" fmla="*/ 2416181 w 5342806"/>
              <a:gd name="connsiteY15" fmla="*/ 492430 h 4453168"/>
              <a:gd name="connsiteX16" fmla="*/ 2442639 w 5342806"/>
              <a:gd name="connsiteY16" fmla="*/ 537992 h 4453168"/>
              <a:gd name="connsiteX17" fmla="*/ 2572233 w 5342806"/>
              <a:gd name="connsiteY17" fmla="*/ 761161 h 4453168"/>
              <a:gd name="connsiteX18" fmla="*/ 2572233 w 5342806"/>
              <a:gd name="connsiteY18" fmla="*/ 886078 h 4453168"/>
              <a:gd name="connsiteX19" fmla="*/ 2217501 w 5342806"/>
              <a:gd name="connsiteY19" fmla="*/ 1496950 h 4453168"/>
              <a:gd name="connsiteX20" fmla="*/ 2108941 w 5342806"/>
              <a:gd name="connsiteY20" fmla="*/ 1560931 h 4453168"/>
              <a:gd name="connsiteX21" fmla="*/ 1401007 w 5342806"/>
              <a:gd name="connsiteY21" fmla="*/ 1560931 h 4453168"/>
              <a:gd name="connsiteX22" fmla="*/ 1367679 w 5342806"/>
              <a:gd name="connsiteY22" fmla="*/ 1556504 h 4453168"/>
              <a:gd name="connsiteX23" fmla="*/ 1344756 w 5342806"/>
              <a:gd name="connsiteY23" fmla="*/ 1546893 h 4453168"/>
              <a:gd name="connsiteX24" fmla="*/ 1358765 w 5342806"/>
              <a:gd name="connsiteY24" fmla="*/ 1522665 h 4453168"/>
              <a:gd name="connsiteX25" fmla="*/ 1855078 w 5342806"/>
              <a:gd name="connsiteY25" fmla="*/ 664281 h 4453168"/>
              <a:gd name="connsiteX26" fmla="*/ 2150770 w 5342806"/>
              <a:gd name="connsiteY26" fmla="*/ 492430 h 4453168"/>
              <a:gd name="connsiteX27" fmla="*/ 1359084 w 5342806"/>
              <a:gd name="connsiteY27" fmla="*/ 0 h 4453168"/>
              <a:gd name="connsiteX28" fmla="*/ 2157630 w 5342806"/>
              <a:gd name="connsiteY28" fmla="*/ 0 h 4453168"/>
              <a:gd name="connsiteX29" fmla="*/ 2280085 w 5342806"/>
              <a:gd name="connsiteY29" fmla="*/ 72172 h 4453168"/>
              <a:gd name="connsiteX30" fmla="*/ 2494708 w 5342806"/>
              <a:gd name="connsiteY30" fmla="*/ 441767 h 4453168"/>
              <a:gd name="connsiteX31" fmla="*/ 2518954 w 5342806"/>
              <a:gd name="connsiteY31" fmla="*/ 483519 h 4453168"/>
              <a:gd name="connsiteX32" fmla="*/ 2499877 w 5342806"/>
              <a:gd name="connsiteY32" fmla="*/ 483519 h 4453168"/>
              <a:gd name="connsiteX33" fmla="*/ 2409708 w 5342806"/>
              <a:gd name="connsiteY33" fmla="*/ 483519 h 4453168"/>
              <a:gd name="connsiteX34" fmla="*/ 2370537 w 5342806"/>
              <a:gd name="connsiteY34" fmla="*/ 416064 h 4453168"/>
              <a:gd name="connsiteX35" fmla="*/ 2220885 w 5342806"/>
              <a:gd name="connsiteY35" fmla="*/ 158353 h 4453168"/>
              <a:gd name="connsiteX36" fmla="*/ 2112324 w 5342806"/>
              <a:gd name="connsiteY36" fmla="*/ 94371 h 4453168"/>
              <a:gd name="connsiteX37" fmla="*/ 1404390 w 5342806"/>
              <a:gd name="connsiteY37" fmla="*/ 94371 h 4453168"/>
              <a:gd name="connsiteX38" fmla="*/ 1294301 w 5342806"/>
              <a:gd name="connsiteY38" fmla="*/ 158353 h 4453168"/>
              <a:gd name="connsiteX39" fmla="*/ 941098 w 5342806"/>
              <a:gd name="connsiteY39" fmla="*/ 769224 h 4453168"/>
              <a:gd name="connsiteX40" fmla="*/ 941098 w 5342806"/>
              <a:gd name="connsiteY40" fmla="*/ 894141 h 4453168"/>
              <a:gd name="connsiteX41" fmla="*/ 1294301 w 5342806"/>
              <a:gd name="connsiteY41" fmla="*/ 1505013 h 4453168"/>
              <a:gd name="connsiteX42" fmla="*/ 1340745 w 5342806"/>
              <a:gd name="connsiteY42" fmla="*/ 1551856 h 4453168"/>
              <a:gd name="connsiteX43" fmla="*/ 1346119 w 5342806"/>
              <a:gd name="connsiteY43" fmla="*/ 1554109 h 4453168"/>
              <a:gd name="connsiteX44" fmla="*/ 1317310 w 5342806"/>
              <a:gd name="connsiteY44" fmla="*/ 1603934 h 4453168"/>
              <a:gd name="connsiteX45" fmla="*/ 1295884 w 5342806"/>
              <a:gd name="connsiteY45" fmla="*/ 1640991 h 4453168"/>
              <a:gd name="connsiteX46" fmla="*/ 1318107 w 5342806"/>
              <a:gd name="connsiteY46" fmla="*/ 1650309 h 4453168"/>
              <a:gd name="connsiteX47" fmla="*/ 1355700 w 5342806"/>
              <a:gd name="connsiteY47" fmla="*/ 1655302 h 4453168"/>
              <a:gd name="connsiteX48" fmla="*/ 2154247 w 5342806"/>
              <a:gd name="connsiteY48" fmla="*/ 1655302 h 4453168"/>
              <a:gd name="connsiteX49" fmla="*/ 2276701 w 5342806"/>
              <a:gd name="connsiteY49" fmla="*/ 1583132 h 4453168"/>
              <a:gd name="connsiteX50" fmla="*/ 2676837 w 5342806"/>
              <a:gd name="connsiteY50" fmla="*/ 894072 h 4453168"/>
              <a:gd name="connsiteX51" fmla="*/ 2676837 w 5342806"/>
              <a:gd name="connsiteY51" fmla="*/ 753167 h 4453168"/>
              <a:gd name="connsiteX52" fmla="*/ 2544761 w 5342806"/>
              <a:gd name="connsiteY52" fmla="*/ 525724 h 4453168"/>
              <a:gd name="connsiteX53" fmla="*/ 2525427 w 5342806"/>
              <a:gd name="connsiteY53" fmla="*/ 492430 h 4453168"/>
              <a:gd name="connsiteX54" fmla="*/ 2614995 w 5342806"/>
              <a:gd name="connsiteY54" fmla="*/ 492430 h 4453168"/>
              <a:gd name="connsiteX55" fmla="*/ 4052233 w 5342806"/>
              <a:gd name="connsiteY55" fmla="*/ 492430 h 4453168"/>
              <a:gd name="connsiteX56" fmla="*/ 4343819 w 5342806"/>
              <a:gd name="connsiteY56" fmla="*/ 664281 h 4453168"/>
              <a:gd name="connsiteX57" fmla="*/ 5296604 w 5342806"/>
              <a:gd name="connsiteY57" fmla="*/ 2305041 h 4453168"/>
              <a:gd name="connsiteX58" fmla="*/ 5296604 w 5342806"/>
              <a:gd name="connsiteY58" fmla="*/ 2640558 h 4453168"/>
              <a:gd name="connsiteX59" fmla="*/ 4343819 w 5342806"/>
              <a:gd name="connsiteY59" fmla="*/ 4281318 h 4453168"/>
              <a:gd name="connsiteX60" fmla="*/ 4052233 w 5342806"/>
              <a:gd name="connsiteY60" fmla="*/ 4453168 h 4453168"/>
              <a:gd name="connsiteX61" fmla="*/ 2150770 w 5342806"/>
              <a:gd name="connsiteY61" fmla="*/ 4453168 h 4453168"/>
              <a:gd name="connsiteX62" fmla="*/ 1855078 w 5342806"/>
              <a:gd name="connsiteY62" fmla="*/ 4281318 h 4453168"/>
              <a:gd name="connsiteX63" fmla="*/ 906399 w 5342806"/>
              <a:gd name="connsiteY63" fmla="*/ 2640558 h 4453168"/>
              <a:gd name="connsiteX64" fmla="*/ 906399 w 5342806"/>
              <a:gd name="connsiteY64" fmla="*/ 2305041 h 4453168"/>
              <a:gd name="connsiteX65" fmla="*/ 1258651 w 5342806"/>
              <a:gd name="connsiteY65" fmla="*/ 1695815 h 4453168"/>
              <a:gd name="connsiteX66" fmla="*/ 1288338 w 5342806"/>
              <a:gd name="connsiteY66" fmla="*/ 1644472 h 4453168"/>
              <a:gd name="connsiteX67" fmla="*/ 1287293 w 5342806"/>
              <a:gd name="connsiteY67" fmla="*/ 1644034 h 4453168"/>
              <a:gd name="connsiteX68" fmla="*/ 1234904 w 5342806"/>
              <a:gd name="connsiteY68" fmla="*/ 1591195 h 4453168"/>
              <a:gd name="connsiteX69" fmla="*/ 836494 w 5342806"/>
              <a:gd name="connsiteY69" fmla="*/ 902135 h 4453168"/>
              <a:gd name="connsiteX70" fmla="*/ 836494 w 5342806"/>
              <a:gd name="connsiteY70" fmla="*/ 761230 h 4453168"/>
              <a:gd name="connsiteX71" fmla="*/ 1234904 w 5342806"/>
              <a:gd name="connsiteY71" fmla="*/ 72172 h 4453168"/>
              <a:gd name="connsiteX72" fmla="*/ 1359084 w 5342806"/>
              <a:gd name="connsiteY72" fmla="*/ 0 h 4453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342806" h="4453168">
                <a:moveTo>
                  <a:pt x="313737" y="2699726"/>
                </a:moveTo>
                <a:cubicBezTo>
                  <a:pt x="313737" y="2699726"/>
                  <a:pt x="313737" y="2699726"/>
                  <a:pt x="775980" y="2699726"/>
                </a:cubicBezTo>
                <a:cubicBezTo>
                  <a:pt x="804933" y="2699726"/>
                  <a:pt x="832887" y="2715641"/>
                  <a:pt x="846865" y="2741502"/>
                </a:cubicBezTo>
                <a:cubicBezTo>
                  <a:pt x="846865" y="2741502"/>
                  <a:pt x="846865" y="2741502"/>
                  <a:pt x="1078485" y="3140369"/>
                </a:cubicBezTo>
                <a:cubicBezTo>
                  <a:pt x="1093461" y="3165236"/>
                  <a:pt x="1093461" y="3197066"/>
                  <a:pt x="1078485" y="3221933"/>
                </a:cubicBezTo>
                <a:cubicBezTo>
                  <a:pt x="1078485" y="3221933"/>
                  <a:pt x="1078485" y="3221933"/>
                  <a:pt x="846865" y="3620799"/>
                </a:cubicBezTo>
                <a:cubicBezTo>
                  <a:pt x="832887" y="3646661"/>
                  <a:pt x="804933" y="3662576"/>
                  <a:pt x="775980" y="3662576"/>
                </a:cubicBezTo>
                <a:cubicBezTo>
                  <a:pt x="775980" y="3662576"/>
                  <a:pt x="775980" y="3662576"/>
                  <a:pt x="313737" y="3662576"/>
                </a:cubicBezTo>
                <a:cubicBezTo>
                  <a:pt x="283786" y="3662576"/>
                  <a:pt x="256830" y="3646661"/>
                  <a:pt x="241855" y="3620799"/>
                </a:cubicBezTo>
                <a:cubicBezTo>
                  <a:pt x="241855" y="3620799"/>
                  <a:pt x="241855" y="3620799"/>
                  <a:pt x="11232" y="3221933"/>
                </a:cubicBezTo>
                <a:cubicBezTo>
                  <a:pt x="-3743" y="3197066"/>
                  <a:pt x="-3743" y="3165236"/>
                  <a:pt x="11232" y="3140369"/>
                </a:cubicBezTo>
                <a:cubicBezTo>
                  <a:pt x="11232" y="3140369"/>
                  <a:pt x="11232" y="3140369"/>
                  <a:pt x="241855" y="2741502"/>
                </a:cubicBezTo>
                <a:cubicBezTo>
                  <a:pt x="256830" y="2715641"/>
                  <a:pt x="283786" y="2699726"/>
                  <a:pt x="313737" y="2699726"/>
                </a:cubicBezTo>
                <a:close/>
                <a:moveTo>
                  <a:pt x="2150770" y="492430"/>
                </a:moveTo>
                <a:cubicBezTo>
                  <a:pt x="2150770" y="492430"/>
                  <a:pt x="2150770" y="492430"/>
                  <a:pt x="2388454" y="492430"/>
                </a:cubicBezTo>
                <a:lnTo>
                  <a:pt x="2416181" y="492430"/>
                </a:lnTo>
                <a:lnTo>
                  <a:pt x="2442639" y="537992"/>
                </a:lnTo>
                <a:cubicBezTo>
                  <a:pt x="2479480" y="601434"/>
                  <a:pt x="2522349" y="675258"/>
                  <a:pt x="2572233" y="761161"/>
                </a:cubicBezTo>
                <a:cubicBezTo>
                  <a:pt x="2595168" y="799246"/>
                  <a:pt x="2595168" y="847994"/>
                  <a:pt x="2572233" y="886078"/>
                </a:cubicBezTo>
                <a:cubicBezTo>
                  <a:pt x="2572233" y="886078"/>
                  <a:pt x="2572233" y="886078"/>
                  <a:pt x="2217501" y="1496950"/>
                </a:cubicBezTo>
                <a:cubicBezTo>
                  <a:pt x="2196094" y="1536558"/>
                  <a:pt x="2153283" y="1560931"/>
                  <a:pt x="2108941" y="1560931"/>
                </a:cubicBezTo>
                <a:cubicBezTo>
                  <a:pt x="2108941" y="1560931"/>
                  <a:pt x="2108941" y="1560931"/>
                  <a:pt x="1401007" y="1560931"/>
                </a:cubicBezTo>
                <a:cubicBezTo>
                  <a:pt x="1389539" y="1560931"/>
                  <a:pt x="1378359" y="1559408"/>
                  <a:pt x="1367679" y="1556504"/>
                </a:cubicBezTo>
                <a:lnTo>
                  <a:pt x="1344756" y="1546893"/>
                </a:lnTo>
                <a:lnTo>
                  <a:pt x="1358765" y="1522665"/>
                </a:lnTo>
                <a:cubicBezTo>
                  <a:pt x="1485427" y="1303600"/>
                  <a:pt x="1647555" y="1023197"/>
                  <a:pt x="1855078" y="664281"/>
                </a:cubicBezTo>
                <a:cubicBezTo>
                  <a:pt x="1916680" y="557897"/>
                  <a:pt x="2027565" y="492430"/>
                  <a:pt x="2150770" y="492430"/>
                </a:cubicBezTo>
                <a:close/>
                <a:moveTo>
                  <a:pt x="1359084" y="0"/>
                </a:moveTo>
                <a:cubicBezTo>
                  <a:pt x="1359084" y="0"/>
                  <a:pt x="1359084" y="0"/>
                  <a:pt x="2157630" y="0"/>
                </a:cubicBezTo>
                <a:cubicBezTo>
                  <a:pt x="2207647" y="0"/>
                  <a:pt x="2255938" y="27495"/>
                  <a:pt x="2280085" y="72172"/>
                </a:cubicBezTo>
                <a:cubicBezTo>
                  <a:pt x="2280085" y="72172"/>
                  <a:pt x="2280085" y="72172"/>
                  <a:pt x="2494708" y="441767"/>
                </a:cubicBezTo>
                <a:lnTo>
                  <a:pt x="2518954" y="483519"/>
                </a:lnTo>
                <a:lnTo>
                  <a:pt x="2499877" y="483519"/>
                </a:lnTo>
                <a:lnTo>
                  <a:pt x="2409708" y="483519"/>
                </a:lnTo>
                <a:lnTo>
                  <a:pt x="2370537" y="416064"/>
                </a:lnTo>
                <a:cubicBezTo>
                  <a:pt x="2220885" y="158353"/>
                  <a:pt x="2220885" y="158353"/>
                  <a:pt x="2220885" y="158353"/>
                </a:cubicBezTo>
                <a:cubicBezTo>
                  <a:pt x="2199478" y="118745"/>
                  <a:pt x="2156666" y="94371"/>
                  <a:pt x="2112324" y="94371"/>
                </a:cubicBezTo>
                <a:cubicBezTo>
                  <a:pt x="1404390" y="94371"/>
                  <a:pt x="1404390" y="94371"/>
                  <a:pt x="1404390" y="94371"/>
                </a:cubicBezTo>
                <a:cubicBezTo>
                  <a:pt x="1358520" y="94371"/>
                  <a:pt x="1317236" y="118745"/>
                  <a:pt x="1294301" y="158353"/>
                </a:cubicBezTo>
                <a:cubicBezTo>
                  <a:pt x="941098" y="769224"/>
                  <a:pt x="941098" y="769224"/>
                  <a:pt x="941098" y="769224"/>
                </a:cubicBezTo>
                <a:cubicBezTo>
                  <a:pt x="918163" y="807309"/>
                  <a:pt x="918163" y="856057"/>
                  <a:pt x="941098" y="894141"/>
                </a:cubicBezTo>
                <a:cubicBezTo>
                  <a:pt x="1294301" y="1505013"/>
                  <a:pt x="1294301" y="1505013"/>
                  <a:pt x="1294301" y="1505013"/>
                </a:cubicBezTo>
                <a:cubicBezTo>
                  <a:pt x="1305769" y="1524817"/>
                  <a:pt x="1321823" y="1540812"/>
                  <a:pt x="1340745" y="1551856"/>
                </a:cubicBezTo>
                <a:lnTo>
                  <a:pt x="1346119" y="1554109"/>
                </a:lnTo>
                <a:lnTo>
                  <a:pt x="1317310" y="1603934"/>
                </a:lnTo>
                <a:lnTo>
                  <a:pt x="1295884" y="1640991"/>
                </a:lnTo>
                <a:lnTo>
                  <a:pt x="1318107" y="1650309"/>
                </a:lnTo>
                <a:cubicBezTo>
                  <a:pt x="1330154" y="1653584"/>
                  <a:pt x="1342766" y="1655302"/>
                  <a:pt x="1355700" y="1655302"/>
                </a:cubicBezTo>
                <a:cubicBezTo>
                  <a:pt x="2154247" y="1655302"/>
                  <a:pt x="2154247" y="1655302"/>
                  <a:pt x="2154247" y="1655302"/>
                </a:cubicBezTo>
                <a:cubicBezTo>
                  <a:pt x="2204264" y="1655302"/>
                  <a:pt x="2252555" y="1627810"/>
                  <a:pt x="2276701" y="1583132"/>
                </a:cubicBezTo>
                <a:cubicBezTo>
                  <a:pt x="2676837" y="894072"/>
                  <a:pt x="2676837" y="894072"/>
                  <a:pt x="2676837" y="894072"/>
                </a:cubicBezTo>
                <a:cubicBezTo>
                  <a:pt x="2702708" y="851114"/>
                  <a:pt x="2702708" y="796127"/>
                  <a:pt x="2676837" y="753167"/>
                </a:cubicBezTo>
                <a:cubicBezTo>
                  <a:pt x="2626820" y="667035"/>
                  <a:pt x="2583056" y="591669"/>
                  <a:pt x="2544761" y="525724"/>
                </a:cubicBezTo>
                <a:lnTo>
                  <a:pt x="2525427" y="492430"/>
                </a:lnTo>
                <a:lnTo>
                  <a:pt x="2614995" y="492430"/>
                </a:lnTo>
                <a:cubicBezTo>
                  <a:pt x="2893530" y="492430"/>
                  <a:pt x="3339185" y="492430"/>
                  <a:pt x="4052233" y="492430"/>
                </a:cubicBezTo>
                <a:cubicBezTo>
                  <a:pt x="4171332" y="492430"/>
                  <a:pt x="4286323" y="557897"/>
                  <a:pt x="4343819" y="664281"/>
                </a:cubicBezTo>
                <a:cubicBezTo>
                  <a:pt x="4343819" y="664281"/>
                  <a:pt x="4343819" y="664281"/>
                  <a:pt x="5296604" y="2305041"/>
                </a:cubicBezTo>
                <a:cubicBezTo>
                  <a:pt x="5358207" y="2407332"/>
                  <a:pt x="5358207" y="2538266"/>
                  <a:pt x="5296604" y="2640558"/>
                </a:cubicBezTo>
                <a:cubicBezTo>
                  <a:pt x="5296604" y="2640558"/>
                  <a:pt x="5296604" y="2640558"/>
                  <a:pt x="4343819" y="4281318"/>
                </a:cubicBezTo>
                <a:cubicBezTo>
                  <a:pt x="4286323" y="4387702"/>
                  <a:pt x="4171332" y="4453168"/>
                  <a:pt x="4052233" y="4453168"/>
                </a:cubicBezTo>
                <a:cubicBezTo>
                  <a:pt x="4052233" y="4453168"/>
                  <a:pt x="4052233" y="4453168"/>
                  <a:pt x="2150770" y="4453168"/>
                </a:cubicBezTo>
                <a:cubicBezTo>
                  <a:pt x="2027565" y="4453168"/>
                  <a:pt x="1916680" y="4387702"/>
                  <a:pt x="1855078" y="4281318"/>
                </a:cubicBezTo>
                <a:cubicBezTo>
                  <a:pt x="1855078" y="4281318"/>
                  <a:pt x="1855078" y="4281318"/>
                  <a:pt x="906399" y="2640558"/>
                </a:cubicBezTo>
                <a:cubicBezTo>
                  <a:pt x="844796" y="2538266"/>
                  <a:pt x="844796" y="2407332"/>
                  <a:pt x="906399" y="2305041"/>
                </a:cubicBezTo>
                <a:cubicBezTo>
                  <a:pt x="906399" y="2305041"/>
                  <a:pt x="906399" y="2305041"/>
                  <a:pt x="1258651" y="1695815"/>
                </a:cubicBezTo>
                <a:lnTo>
                  <a:pt x="1288338" y="1644472"/>
                </a:lnTo>
                <a:lnTo>
                  <a:pt x="1287293" y="1644034"/>
                </a:lnTo>
                <a:cubicBezTo>
                  <a:pt x="1265949" y="1631576"/>
                  <a:pt x="1247840" y="1613534"/>
                  <a:pt x="1234904" y="1591195"/>
                </a:cubicBezTo>
                <a:cubicBezTo>
                  <a:pt x="1234904" y="1591195"/>
                  <a:pt x="1234904" y="1591195"/>
                  <a:pt x="836494" y="902135"/>
                </a:cubicBezTo>
                <a:cubicBezTo>
                  <a:pt x="810622" y="859177"/>
                  <a:pt x="810622" y="804190"/>
                  <a:pt x="836494" y="761230"/>
                </a:cubicBezTo>
                <a:cubicBezTo>
                  <a:pt x="836494" y="761230"/>
                  <a:pt x="836494" y="761230"/>
                  <a:pt x="1234904" y="72172"/>
                </a:cubicBezTo>
                <a:cubicBezTo>
                  <a:pt x="1260775" y="27495"/>
                  <a:pt x="1307343" y="0"/>
                  <a:pt x="1359084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09AB6C2-5DC4-4D90-9705-5860FDEC4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6644" y="5038834"/>
            <a:ext cx="7429499" cy="151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F0BCDBC-9ED7-4F66-B01C-3F07F7D96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619" y="1657349"/>
            <a:ext cx="2629025" cy="257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53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87731F9-3350-40B1-A05B-A2FE9A3A46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F127F1C-B0C6-41AE-9FC9-C3DE3B255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7EA628E5-B496-45AC-A999-EF2525CAB3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>
                <a:gd name="T0" fmla="*/ 813 w 813"/>
                <a:gd name="T1" fmla="*/ 0 h 1440"/>
                <a:gd name="T2" fmla="*/ 435 w 81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4AF34326-283C-4EB0-97BD-A86DCB6D2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>
                <a:gd name="T0" fmla="*/ 324 w 324"/>
                <a:gd name="T1" fmla="*/ 117 h 117"/>
                <a:gd name="T2" fmla="*/ 0 w 324"/>
                <a:gd name="T3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1F29DC9A-0A36-4AD4-BE35-10F834361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>
                <a:gd name="T0" fmla="*/ 0 w 404"/>
                <a:gd name="T1" fmla="*/ 385 h 385"/>
                <a:gd name="T2" fmla="*/ 404 w 404"/>
                <a:gd name="T3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8560C5A-AB9E-4775-B9F5-3EF3CA55E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>
                <a:gd name="T0" fmla="*/ 774 w 774"/>
                <a:gd name="T1" fmla="*/ 0 h 1440"/>
                <a:gd name="T2" fmla="*/ 411 w 774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A8A6290C-7DE6-4995-A44F-A5D6EAB5E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>
                <a:gd name="T0" fmla="*/ 203 w 203"/>
                <a:gd name="T1" fmla="*/ 77 h 77"/>
                <a:gd name="T2" fmla="*/ 0 w 203"/>
                <a:gd name="T3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D466A845-83E8-47ED-A4B7-D8BBAB696A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>
                <a:gd name="T0" fmla="*/ 0 w 351"/>
                <a:gd name="T1" fmla="*/ 332 h 332"/>
                <a:gd name="T2" fmla="*/ 351 w 351"/>
                <a:gd name="T3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DADE8072-A022-4880-A902-962402D73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>
                <a:gd name="T0" fmla="*/ 762 w 762"/>
                <a:gd name="T1" fmla="*/ 0 h 1440"/>
                <a:gd name="T2" fmla="*/ 403 w 76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D3F03E3C-A5E2-4005-866D-55BF4C4028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>
                <a:gd name="T0" fmla="*/ 140 w 140"/>
                <a:gd name="T1" fmla="*/ 54 h 54"/>
                <a:gd name="T2" fmla="*/ 0 w 140"/>
                <a:gd name="T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B5479AE-6390-4F4E-9607-A43AC67EC5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>
                <a:gd name="T0" fmla="*/ 0 w 321"/>
                <a:gd name="T1" fmla="*/ 302 h 302"/>
                <a:gd name="T2" fmla="*/ 321 w 321"/>
                <a:gd name="T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4F462F2B-BDDC-43F1-855B-CB91DFC022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>
                <a:gd name="T0" fmla="*/ 683 w 683"/>
                <a:gd name="T1" fmla="*/ 0 h 1440"/>
                <a:gd name="T2" fmla="*/ 355 w 683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2A1E725F-6277-4775-860E-C45AAEE4F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>
                <a:gd name="T0" fmla="*/ 0 w 287"/>
                <a:gd name="T1" fmla="*/ 279 h 279"/>
                <a:gd name="T2" fmla="*/ 287 w 287"/>
                <a:gd name="T3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21CDF76F-99E8-4FEB-B9EC-6DB56C17A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>
                <a:gd name="T0" fmla="*/ 680 w 680"/>
                <a:gd name="T1" fmla="*/ 0 h 1440"/>
                <a:gd name="T2" fmla="*/ 337 w 68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25C71B09-6E4A-45EE-B4F6-DA026B72DC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>
                <a:gd name="T0" fmla="*/ 0 w 250"/>
                <a:gd name="T1" fmla="*/ 242 h 242"/>
                <a:gd name="T2" fmla="*/ 250 w 250"/>
                <a:gd name="T3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6CD8D6BE-730B-4DAB-86AC-0D67B11656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>
                <a:gd name="T0" fmla="*/ 720 w 720"/>
                <a:gd name="T1" fmla="*/ 0 h 1440"/>
                <a:gd name="T2" fmla="*/ 362 w 7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9F98E6E4-FE85-465F-BCCA-9662CBED15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>
                <a:gd name="T0" fmla="*/ 0 w 185"/>
                <a:gd name="T1" fmla="*/ 167 h 167"/>
                <a:gd name="T2" fmla="*/ 185 w 185"/>
                <a:gd name="T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49102124-08BE-4630-986E-C7F2E564C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>
                <a:gd name="T0" fmla="*/ 572 w 572"/>
                <a:gd name="T1" fmla="*/ 0 h 1440"/>
                <a:gd name="T2" fmla="*/ 164 w 572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03658EB0-FAD7-4D95-A353-9D821661B4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>
                <a:gd name="T0" fmla="*/ 620 w 620"/>
                <a:gd name="T1" fmla="*/ 0 h 1440"/>
                <a:gd name="T2" fmla="*/ 186 w 620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1F0CA4E2-7BDF-4290-AE59-323FE33932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>
                <a:gd name="T0" fmla="*/ 506 w 506"/>
                <a:gd name="T1" fmla="*/ 0 h 1440"/>
                <a:gd name="T2" fmla="*/ 171 w 506"/>
                <a:gd name="T3" fmla="*/ 144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90FED95E-1C15-45B6-91ED-4C4DF191FF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>
                <a:gd name="T0" fmla="*/ 373 w 373"/>
                <a:gd name="T1" fmla="*/ 0 h 673"/>
                <a:gd name="T2" fmla="*/ 0 w 373"/>
                <a:gd name="T3" fmla="*/ 673 h 6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30309FBB-5727-4096-A735-419477EEF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>
                <a:gd name="T0" fmla="*/ 0 w 45"/>
                <a:gd name="T1" fmla="*/ 0 h 174"/>
                <a:gd name="T2" fmla="*/ 45 w 45"/>
                <a:gd name="T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1758442D-6E00-4612-91BE-08A64C964A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>
                <a:gd name="T0" fmla="*/ 329 w 329"/>
                <a:gd name="T1" fmla="*/ 0 h 469"/>
                <a:gd name="T2" fmla="*/ 0 w 329"/>
                <a:gd name="T3" fmla="*/ 4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6A2BB21-8A07-4B06-A554-22557AD98C5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672289"/>
              </p:ext>
            </p:extLst>
          </p:nvPr>
        </p:nvGraphicFramePr>
        <p:xfrm>
          <a:off x="1057275" y="428626"/>
          <a:ext cx="9329738" cy="6215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137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C31C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45DD0-44F9-4CE6-A5D6-3E720A73B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6678" y="650497"/>
            <a:ext cx="2158788" cy="557106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C31C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794C3-7DB4-4423-8FD5-984326B5D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6002" y="643467"/>
            <a:ext cx="2339847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985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2AF228-D5AC-4A2B-B444-E7A4B7AD1BFA}"/>
              </a:ext>
            </a:extLst>
          </p:cNvPr>
          <p:cNvSpPr/>
          <p:nvPr/>
        </p:nvSpPr>
        <p:spPr>
          <a:xfrm>
            <a:off x="799136" y="402084"/>
            <a:ext cx="373429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TrainA_Male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8DAE3E-D2BA-4168-9298-4248F994B941}"/>
              </a:ext>
            </a:extLst>
          </p:cNvPr>
          <p:cNvSpPr/>
          <p:nvPr/>
        </p:nvSpPr>
        <p:spPr>
          <a:xfrm>
            <a:off x="7353405" y="385269"/>
            <a:ext cx="34736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TestA_Male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76094B-E2AA-4D2D-9B82-D199E47057CC}"/>
              </a:ext>
            </a:extLst>
          </p:cNvPr>
          <p:cNvSpPr/>
          <p:nvPr/>
        </p:nvSpPr>
        <p:spPr>
          <a:xfrm>
            <a:off x="807851" y="3624970"/>
            <a:ext cx="43236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TrainB_Female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E02316-33B1-4FC0-A9FE-0952F3013BC1}"/>
              </a:ext>
            </a:extLst>
          </p:cNvPr>
          <p:cNvSpPr/>
          <p:nvPr/>
        </p:nvSpPr>
        <p:spPr>
          <a:xfrm>
            <a:off x="6977591" y="3786500"/>
            <a:ext cx="40630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TestB_Female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" name="Picture 9" descr="A blurry image of a person&#10;&#10;Description automatically generated">
            <a:extLst>
              <a:ext uri="{FF2B5EF4-FFF2-40B4-BE49-F238E27FC236}">
                <a16:creationId xmlns:a16="http://schemas.microsoft.com/office/drawing/2014/main" id="{AA151579-0164-4138-A9FE-9FF83A912F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9109" y="2784881"/>
            <a:ext cx="609600" cy="609600"/>
          </a:xfrm>
          <a:prstGeom prst="rect">
            <a:avLst/>
          </a:prstGeom>
        </p:spPr>
      </p:pic>
      <p:pic>
        <p:nvPicPr>
          <p:cNvPr id="12" name="Picture 11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ADE82407-028A-44B0-BFC4-4F9F84858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595" y="2319195"/>
            <a:ext cx="609600" cy="609600"/>
          </a:xfrm>
          <a:prstGeom prst="rect">
            <a:avLst/>
          </a:prstGeom>
        </p:spPr>
      </p:pic>
      <p:pic>
        <p:nvPicPr>
          <p:cNvPr id="14" name="Picture 13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9A8B288-1484-4A12-BF16-CF8AAA78BF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327" y="2391830"/>
            <a:ext cx="609600" cy="609600"/>
          </a:xfrm>
          <a:prstGeom prst="rect">
            <a:avLst/>
          </a:prstGeom>
        </p:spPr>
      </p:pic>
      <p:pic>
        <p:nvPicPr>
          <p:cNvPr id="16" name="Picture 1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D9692D43-19D7-48B7-9B26-F9E8909B4B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891" y="2406756"/>
            <a:ext cx="609600" cy="609600"/>
          </a:xfrm>
          <a:prstGeom prst="rect">
            <a:avLst/>
          </a:prstGeom>
        </p:spPr>
      </p:pic>
      <p:pic>
        <p:nvPicPr>
          <p:cNvPr id="18" name="Picture 1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C8341E2-C866-4401-A457-10B9347A55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662" y="2184988"/>
            <a:ext cx="609600" cy="609600"/>
          </a:xfrm>
          <a:prstGeom prst="rect">
            <a:avLst/>
          </a:prstGeom>
        </p:spPr>
      </p:pic>
      <p:pic>
        <p:nvPicPr>
          <p:cNvPr id="20" name="Picture 19" descr="A close up of a person&#10;&#10;Description automatically generated">
            <a:extLst>
              <a:ext uri="{FF2B5EF4-FFF2-40B4-BE49-F238E27FC236}">
                <a16:creationId xmlns:a16="http://schemas.microsoft.com/office/drawing/2014/main" id="{DE1CE6EB-93D1-4A62-A869-16BBCB4BAF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094" y="3001684"/>
            <a:ext cx="609600" cy="609600"/>
          </a:xfrm>
          <a:prstGeom prst="rect">
            <a:avLst/>
          </a:prstGeom>
        </p:spPr>
      </p:pic>
      <p:pic>
        <p:nvPicPr>
          <p:cNvPr id="22" name="Picture 21" descr="A close up of a person&#10;&#10;Description automatically generated">
            <a:extLst>
              <a:ext uri="{FF2B5EF4-FFF2-40B4-BE49-F238E27FC236}">
                <a16:creationId xmlns:a16="http://schemas.microsoft.com/office/drawing/2014/main" id="{A996AF9C-ED03-452A-A8E9-BAECE1A966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671" y="2043488"/>
            <a:ext cx="609600" cy="609600"/>
          </a:xfrm>
          <a:prstGeom prst="rect">
            <a:avLst/>
          </a:prstGeom>
        </p:spPr>
      </p:pic>
      <p:pic>
        <p:nvPicPr>
          <p:cNvPr id="24" name="Picture 2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A10C3F2-F828-4592-8841-7E31D767BBD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37" y="2488754"/>
            <a:ext cx="609600" cy="609600"/>
          </a:xfrm>
          <a:prstGeom prst="rect">
            <a:avLst/>
          </a:prstGeom>
        </p:spPr>
      </p:pic>
      <p:pic>
        <p:nvPicPr>
          <p:cNvPr id="26" name="Picture 25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89D1FF2-5350-4F99-8132-F04E684678A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88" y="1636643"/>
            <a:ext cx="609600" cy="609600"/>
          </a:xfrm>
          <a:prstGeom prst="rect">
            <a:avLst/>
          </a:prstGeom>
        </p:spPr>
      </p:pic>
      <p:pic>
        <p:nvPicPr>
          <p:cNvPr id="28" name="Picture 27" descr="A close up of a person&#10;&#10;Description automatically generated">
            <a:extLst>
              <a:ext uri="{FF2B5EF4-FFF2-40B4-BE49-F238E27FC236}">
                <a16:creationId xmlns:a16="http://schemas.microsoft.com/office/drawing/2014/main" id="{FA8732C7-F3F5-452C-BFC6-6BA4851B46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007" y="2929459"/>
            <a:ext cx="609600" cy="609600"/>
          </a:xfrm>
          <a:prstGeom prst="rect">
            <a:avLst/>
          </a:prstGeom>
        </p:spPr>
      </p:pic>
      <p:pic>
        <p:nvPicPr>
          <p:cNvPr id="30" name="Picture 2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7B93A32-175C-4D83-86EF-D3A270D7FC9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780" y="2668449"/>
            <a:ext cx="609600" cy="609600"/>
          </a:xfrm>
          <a:prstGeom prst="rect">
            <a:avLst/>
          </a:prstGeom>
        </p:spPr>
      </p:pic>
      <p:pic>
        <p:nvPicPr>
          <p:cNvPr id="34" name="Picture 33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F6A0C87C-CDBB-4963-AC9B-5118C68636B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447" y="2940761"/>
            <a:ext cx="609600" cy="609600"/>
          </a:xfrm>
          <a:prstGeom prst="rect">
            <a:avLst/>
          </a:prstGeom>
        </p:spPr>
      </p:pic>
      <p:pic>
        <p:nvPicPr>
          <p:cNvPr id="36" name="Picture 35" descr="A picture containing shirt&#10;&#10;Description automatically generated">
            <a:extLst>
              <a:ext uri="{FF2B5EF4-FFF2-40B4-BE49-F238E27FC236}">
                <a16:creationId xmlns:a16="http://schemas.microsoft.com/office/drawing/2014/main" id="{53F1DA6A-7F74-4807-939D-4B7B479D378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004" y="1646574"/>
            <a:ext cx="609600" cy="609600"/>
          </a:xfrm>
          <a:prstGeom prst="rect">
            <a:avLst/>
          </a:prstGeom>
        </p:spPr>
      </p:pic>
      <p:pic>
        <p:nvPicPr>
          <p:cNvPr id="38" name="Picture 3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1C3E59F2-92E7-4FDB-89AB-6266F5738BB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3651">
            <a:off x="4558227" y="2804315"/>
            <a:ext cx="609600" cy="609600"/>
          </a:xfrm>
          <a:prstGeom prst="rect">
            <a:avLst/>
          </a:prstGeom>
        </p:spPr>
      </p:pic>
      <p:pic>
        <p:nvPicPr>
          <p:cNvPr id="42" name="Picture 41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6175C642-741D-4A10-82F7-2CF9CF4125E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340" y="2159393"/>
            <a:ext cx="609600" cy="609600"/>
          </a:xfrm>
          <a:prstGeom prst="rect">
            <a:avLst/>
          </a:prstGeom>
        </p:spPr>
      </p:pic>
      <p:pic>
        <p:nvPicPr>
          <p:cNvPr id="44" name="Picture 43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64F0EE1F-0B18-4E98-B5C7-08711D8DDC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36" y="1542155"/>
            <a:ext cx="609600" cy="609600"/>
          </a:xfrm>
          <a:prstGeom prst="rect">
            <a:avLst/>
          </a:prstGeom>
        </p:spPr>
      </p:pic>
      <p:pic>
        <p:nvPicPr>
          <p:cNvPr id="46" name="Picture 45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7D49A0E7-CA3A-46B0-90F0-6C1E8D3CB52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514" y="2137336"/>
            <a:ext cx="609600" cy="609600"/>
          </a:xfrm>
          <a:prstGeom prst="rect">
            <a:avLst/>
          </a:prstGeom>
        </p:spPr>
      </p:pic>
      <p:pic>
        <p:nvPicPr>
          <p:cNvPr id="48" name="Picture 47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5AA45BFF-7B23-469C-B214-FE072F10C9F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880" y="2964148"/>
            <a:ext cx="609600" cy="609600"/>
          </a:xfrm>
          <a:prstGeom prst="rect">
            <a:avLst/>
          </a:prstGeom>
        </p:spPr>
      </p:pic>
      <p:pic>
        <p:nvPicPr>
          <p:cNvPr id="50" name="Picture 49" descr="A close up of a person wearing glasses&#10;&#10;Description automatically generated">
            <a:extLst>
              <a:ext uri="{FF2B5EF4-FFF2-40B4-BE49-F238E27FC236}">
                <a16:creationId xmlns:a16="http://schemas.microsoft.com/office/drawing/2014/main" id="{DDE3EB8E-A04F-46B3-9C7D-0DA25B55D8B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21" y="1863317"/>
            <a:ext cx="609600" cy="609600"/>
          </a:xfrm>
          <a:prstGeom prst="rect">
            <a:avLst/>
          </a:prstGeom>
        </p:spPr>
      </p:pic>
      <p:pic>
        <p:nvPicPr>
          <p:cNvPr id="52" name="Picture 51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BD75F0DF-0CA9-4A22-9924-DFC5733598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805" y="2573652"/>
            <a:ext cx="609600" cy="609600"/>
          </a:xfrm>
          <a:prstGeom prst="rect">
            <a:avLst/>
          </a:prstGeom>
        </p:spPr>
      </p:pic>
      <p:pic>
        <p:nvPicPr>
          <p:cNvPr id="56" name="Picture 55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0D5B9635-5FE4-4C90-A783-358693F6AF3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673" y="1611014"/>
            <a:ext cx="609600" cy="609600"/>
          </a:xfrm>
          <a:prstGeom prst="rect">
            <a:avLst/>
          </a:prstGeom>
        </p:spPr>
      </p:pic>
      <p:pic>
        <p:nvPicPr>
          <p:cNvPr id="58" name="Picture 57" descr="A close up of a person&#10;&#10;Description automatically generated">
            <a:extLst>
              <a:ext uri="{FF2B5EF4-FFF2-40B4-BE49-F238E27FC236}">
                <a16:creationId xmlns:a16="http://schemas.microsoft.com/office/drawing/2014/main" id="{6C23F13D-3760-4EDF-912B-F5A9804CD9C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809" y="2025299"/>
            <a:ext cx="609600" cy="609600"/>
          </a:xfrm>
          <a:prstGeom prst="rect">
            <a:avLst/>
          </a:prstGeom>
        </p:spPr>
      </p:pic>
      <p:pic>
        <p:nvPicPr>
          <p:cNvPr id="60" name="Picture 59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0EEB1744-55B1-42C0-ABB8-0A7FCF40255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767" y="2614422"/>
            <a:ext cx="609600" cy="609600"/>
          </a:xfrm>
          <a:prstGeom prst="rect">
            <a:avLst/>
          </a:prstGeom>
        </p:spPr>
      </p:pic>
      <p:pic>
        <p:nvPicPr>
          <p:cNvPr id="62" name="Picture 61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98557EFD-3E6A-4227-8814-586B24D8763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893" y="2973249"/>
            <a:ext cx="609600" cy="609600"/>
          </a:xfrm>
          <a:prstGeom prst="rect">
            <a:avLst/>
          </a:prstGeom>
        </p:spPr>
      </p:pic>
      <p:pic>
        <p:nvPicPr>
          <p:cNvPr id="66" name="Picture 65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112798B5-EFB6-4B5A-8071-51A395943A8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8579" y="2262874"/>
            <a:ext cx="609600" cy="609600"/>
          </a:xfrm>
          <a:prstGeom prst="rect">
            <a:avLst/>
          </a:prstGeom>
        </p:spPr>
      </p:pic>
      <p:pic>
        <p:nvPicPr>
          <p:cNvPr id="68" name="Picture 67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4C59903-A5AE-4804-8FAB-7C978481E56D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94" y="2958461"/>
            <a:ext cx="609600" cy="609600"/>
          </a:xfrm>
          <a:prstGeom prst="rect">
            <a:avLst/>
          </a:prstGeom>
        </p:spPr>
      </p:pic>
      <p:pic>
        <p:nvPicPr>
          <p:cNvPr id="70" name="Picture 69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13A868F7-75D5-4574-ADCC-4A9BB343ED0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4456" y="2123780"/>
            <a:ext cx="609600" cy="609600"/>
          </a:xfrm>
          <a:prstGeom prst="rect">
            <a:avLst/>
          </a:prstGeom>
        </p:spPr>
      </p:pic>
      <p:pic>
        <p:nvPicPr>
          <p:cNvPr id="74" name="Picture 73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210CBCE9-3CE5-46A6-BF0A-C8D4922ED65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93" y="3121666"/>
            <a:ext cx="609600" cy="609600"/>
          </a:xfrm>
          <a:prstGeom prst="rect">
            <a:avLst/>
          </a:prstGeom>
        </p:spPr>
      </p:pic>
      <p:pic>
        <p:nvPicPr>
          <p:cNvPr id="76" name="Picture 75" descr="A picture containing shirt, suit&#10;&#10;Description automatically generated">
            <a:extLst>
              <a:ext uri="{FF2B5EF4-FFF2-40B4-BE49-F238E27FC236}">
                <a16:creationId xmlns:a16="http://schemas.microsoft.com/office/drawing/2014/main" id="{4EB44D50-4044-4632-9A87-F16BA9E6F1E3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063" y="6003011"/>
            <a:ext cx="698392" cy="698392"/>
          </a:xfrm>
          <a:prstGeom prst="rect">
            <a:avLst/>
          </a:prstGeom>
        </p:spPr>
      </p:pic>
      <p:pic>
        <p:nvPicPr>
          <p:cNvPr id="78" name="Picture 77" descr="A person looking towards the camera&#10;&#10;Description automatically generated">
            <a:extLst>
              <a:ext uri="{FF2B5EF4-FFF2-40B4-BE49-F238E27FC236}">
                <a16:creationId xmlns:a16="http://schemas.microsoft.com/office/drawing/2014/main" id="{78546FBF-80FB-49B8-A47C-1E2A37FAB24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1709" y="5628327"/>
            <a:ext cx="698392" cy="698392"/>
          </a:xfrm>
          <a:prstGeom prst="rect">
            <a:avLst/>
          </a:prstGeom>
        </p:spPr>
      </p:pic>
      <p:pic>
        <p:nvPicPr>
          <p:cNvPr id="80" name="Picture 79" descr="A close up of a person&#10;&#10;Description automatically generated">
            <a:extLst>
              <a:ext uri="{FF2B5EF4-FFF2-40B4-BE49-F238E27FC236}">
                <a16:creationId xmlns:a16="http://schemas.microsoft.com/office/drawing/2014/main" id="{6E7AB1DF-0947-4F4F-AA84-67125EE770F6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2130" y="5628327"/>
            <a:ext cx="698392" cy="698392"/>
          </a:xfrm>
          <a:prstGeom prst="rect">
            <a:avLst/>
          </a:prstGeom>
        </p:spPr>
      </p:pic>
      <p:pic>
        <p:nvPicPr>
          <p:cNvPr id="82" name="Picture 81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877EF370-F3F2-4971-9999-BF987865392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227" y="5318447"/>
            <a:ext cx="698392" cy="698392"/>
          </a:xfrm>
          <a:prstGeom prst="rect">
            <a:avLst/>
          </a:prstGeom>
        </p:spPr>
      </p:pic>
      <p:pic>
        <p:nvPicPr>
          <p:cNvPr id="84" name="Picture 83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8E80C80-07D2-488A-8B24-18751D1D376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86" name="Picture 8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B469E42-E6BB-49DB-BBA4-B1480491387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88" name="Picture 8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8D365E0-7F9D-4F9F-B1BA-68A51CA49842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90" name="Picture 8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AF14C1DF-D80F-4D2E-8446-1E15C7F8AF39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92" name="Picture 91" descr="A close up of a person&#10;&#10;Description automatically generated">
            <a:extLst>
              <a:ext uri="{FF2B5EF4-FFF2-40B4-BE49-F238E27FC236}">
                <a16:creationId xmlns:a16="http://schemas.microsoft.com/office/drawing/2014/main" id="{C0642A67-1465-456B-9F74-EA8095683F08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94" name="Picture 93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387F839C-C21F-4FD0-9D25-C9BB387E1397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96" name="Picture 9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BCB60F1-9A92-45A7-8A79-2378A03470F1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98" name="Picture 97" descr="A close up of a person&#10;&#10;Description automatically generated">
            <a:extLst>
              <a:ext uri="{FF2B5EF4-FFF2-40B4-BE49-F238E27FC236}">
                <a16:creationId xmlns:a16="http://schemas.microsoft.com/office/drawing/2014/main" id="{BDAFDEF9-787C-48A8-999C-869D16D6339E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100" name="Picture 99" descr="A close up of 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CF42E1D4-9701-4E26-97AF-D62B9547374D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102" name="Picture 101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9D22AC8D-842B-43E2-9965-8A49B9E85B1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104" name="Picture 103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E369B6AC-4847-4E13-9D00-1CCC80F5C40B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279" y="5377660"/>
            <a:ext cx="698392" cy="698392"/>
          </a:xfrm>
          <a:prstGeom prst="rect">
            <a:avLst/>
          </a:prstGeom>
        </p:spPr>
      </p:pic>
      <p:pic>
        <p:nvPicPr>
          <p:cNvPr id="106" name="Picture 105" descr="A picture containing hat&#10;&#10;Description automatically generated">
            <a:extLst>
              <a:ext uri="{FF2B5EF4-FFF2-40B4-BE49-F238E27FC236}">
                <a16:creationId xmlns:a16="http://schemas.microsoft.com/office/drawing/2014/main" id="{645729A9-5F6E-4A59-8A62-33AFD631BEDD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986" y="5517942"/>
            <a:ext cx="698392" cy="698392"/>
          </a:xfrm>
          <a:prstGeom prst="rect">
            <a:avLst/>
          </a:prstGeom>
        </p:spPr>
      </p:pic>
      <p:pic>
        <p:nvPicPr>
          <p:cNvPr id="108" name="Picture 107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949D221-0A88-4ABD-9FB5-57D2740FF6FB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0052" y="4773045"/>
            <a:ext cx="698392" cy="698392"/>
          </a:xfrm>
          <a:prstGeom prst="rect">
            <a:avLst/>
          </a:prstGeom>
        </p:spPr>
      </p:pic>
      <p:pic>
        <p:nvPicPr>
          <p:cNvPr id="110" name="Picture 109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A7FF1A91-EFF4-4761-BE96-0C0D7B55DAEB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4243" y="5678782"/>
            <a:ext cx="698392" cy="698392"/>
          </a:xfrm>
          <a:prstGeom prst="rect">
            <a:avLst/>
          </a:prstGeom>
        </p:spPr>
      </p:pic>
      <p:pic>
        <p:nvPicPr>
          <p:cNvPr id="112" name="Picture 111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AF917F9F-D09A-4D85-BDE4-80006EBCDEB0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154" y="5977523"/>
            <a:ext cx="698392" cy="698392"/>
          </a:xfrm>
          <a:prstGeom prst="rect">
            <a:avLst/>
          </a:prstGeom>
        </p:spPr>
      </p:pic>
      <p:pic>
        <p:nvPicPr>
          <p:cNvPr id="114" name="Picture 113" descr="A person wearing a hat&#10;&#10;Description automatically generated">
            <a:extLst>
              <a:ext uri="{FF2B5EF4-FFF2-40B4-BE49-F238E27FC236}">
                <a16:creationId xmlns:a16="http://schemas.microsoft.com/office/drawing/2014/main" id="{17ADC91B-F1A5-4710-9D98-9E4518F8E3B5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930" y="6016839"/>
            <a:ext cx="698392" cy="698392"/>
          </a:xfrm>
          <a:prstGeom prst="rect">
            <a:avLst/>
          </a:prstGeom>
        </p:spPr>
      </p:pic>
      <p:pic>
        <p:nvPicPr>
          <p:cNvPr id="116" name="Picture 115" descr="A close up of a person&#10;&#10;Description automatically generated">
            <a:extLst>
              <a:ext uri="{FF2B5EF4-FFF2-40B4-BE49-F238E27FC236}">
                <a16:creationId xmlns:a16="http://schemas.microsoft.com/office/drawing/2014/main" id="{DA2AEEE2-CEF8-4DE0-A941-1C24477DB790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580" y="5651017"/>
            <a:ext cx="698392" cy="698392"/>
          </a:xfrm>
          <a:prstGeom prst="rect">
            <a:avLst/>
          </a:prstGeom>
        </p:spPr>
      </p:pic>
      <p:pic>
        <p:nvPicPr>
          <p:cNvPr id="118" name="Picture 117" descr="A close up of a person&#10;&#10;Description automatically generated">
            <a:extLst>
              <a:ext uri="{FF2B5EF4-FFF2-40B4-BE49-F238E27FC236}">
                <a16:creationId xmlns:a16="http://schemas.microsoft.com/office/drawing/2014/main" id="{1B8609CA-4660-4D70-9EAC-95047DC6210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9375" y="4823261"/>
            <a:ext cx="698392" cy="698392"/>
          </a:xfrm>
          <a:prstGeom prst="rect">
            <a:avLst/>
          </a:prstGeom>
        </p:spPr>
      </p:pic>
      <p:pic>
        <p:nvPicPr>
          <p:cNvPr id="120" name="Picture 11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A45B009-1601-43DC-8DD9-A731B540264E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138" y="6037063"/>
            <a:ext cx="698392" cy="698392"/>
          </a:xfrm>
          <a:prstGeom prst="rect">
            <a:avLst/>
          </a:prstGeom>
        </p:spPr>
      </p:pic>
      <p:pic>
        <p:nvPicPr>
          <p:cNvPr id="122" name="Picture 121" descr="A close up of a person&#10;&#10;Description automatically generated">
            <a:extLst>
              <a:ext uri="{FF2B5EF4-FFF2-40B4-BE49-F238E27FC236}">
                <a16:creationId xmlns:a16="http://schemas.microsoft.com/office/drawing/2014/main" id="{BA6E7984-5562-4739-A52B-6593F4B6DC01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93" y="5008155"/>
            <a:ext cx="698392" cy="698392"/>
          </a:xfrm>
          <a:prstGeom prst="rect">
            <a:avLst/>
          </a:prstGeom>
        </p:spPr>
      </p:pic>
      <p:pic>
        <p:nvPicPr>
          <p:cNvPr id="124" name="Picture 12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2911792-2C0E-40FB-B2D3-1F68F3E9E6AD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693" y="5612895"/>
            <a:ext cx="698392" cy="698392"/>
          </a:xfrm>
          <a:prstGeom prst="rect">
            <a:avLst/>
          </a:prstGeom>
        </p:spPr>
      </p:pic>
      <p:pic>
        <p:nvPicPr>
          <p:cNvPr id="126" name="Picture 125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EFE18FB-0797-4FD2-9624-84B4E2F59156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47" y="5019018"/>
            <a:ext cx="698392" cy="698392"/>
          </a:xfrm>
          <a:prstGeom prst="rect">
            <a:avLst/>
          </a:prstGeom>
        </p:spPr>
      </p:pic>
      <p:pic>
        <p:nvPicPr>
          <p:cNvPr id="128" name="Picture 127" descr="A picture containing wearing, shirt&#10;&#10;Description automatically generated">
            <a:extLst>
              <a:ext uri="{FF2B5EF4-FFF2-40B4-BE49-F238E27FC236}">
                <a16:creationId xmlns:a16="http://schemas.microsoft.com/office/drawing/2014/main" id="{2CD8BDCF-391D-4B30-852C-DFBFB55891F3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0728" y="4971680"/>
            <a:ext cx="698392" cy="698392"/>
          </a:xfrm>
          <a:prstGeom prst="rect">
            <a:avLst/>
          </a:prstGeom>
        </p:spPr>
      </p:pic>
      <p:pic>
        <p:nvPicPr>
          <p:cNvPr id="130" name="Picture 129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9C57D31-94E0-4A8F-A04C-C4567AE97777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635" y="4537341"/>
            <a:ext cx="698392" cy="698392"/>
          </a:xfrm>
          <a:prstGeom prst="rect">
            <a:avLst/>
          </a:prstGeom>
        </p:spPr>
      </p:pic>
      <p:pic>
        <p:nvPicPr>
          <p:cNvPr id="132" name="Picture 131" descr="A picture containing shirt, suit&#10;&#10;Description automatically generated">
            <a:extLst>
              <a:ext uri="{FF2B5EF4-FFF2-40B4-BE49-F238E27FC236}">
                <a16:creationId xmlns:a16="http://schemas.microsoft.com/office/drawing/2014/main" id="{7473F277-A0DC-458F-B1AE-0F95DF49AA7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687" y="5923840"/>
            <a:ext cx="698392" cy="698392"/>
          </a:xfrm>
          <a:prstGeom prst="rect">
            <a:avLst/>
          </a:prstGeom>
        </p:spPr>
      </p:pic>
      <p:pic>
        <p:nvPicPr>
          <p:cNvPr id="134" name="Picture 13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98A61FC-4925-4582-A659-D1DB3EF95BF6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6651" y="5301821"/>
            <a:ext cx="698392" cy="698392"/>
          </a:xfrm>
          <a:prstGeom prst="rect">
            <a:avLst/>
          </a:prstGeom>
        </p:spPr>
      </p:pic>
      <p:pic>
        <p:nvPicPr>
          <p:cNvPr id="136" name="Picture 135" descr="A person looking towards the camera&#10;&#10;Description automatically generated">
            <a:extLst>
              <a:ext uri="{FF2B5EF4-FFF2-40B4-BE49-F238E27FC236}">
                <a16:creationId xmlns:a16="http://schemas.microsoft.com/office/drawing/2014/main" id="{A36093C1-79A3-4965-971E-4C9BC6F5A4C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45" y="6055743"/>
            <a:ext cx="698392" cy="698392"/>
          </a:xfrm>
          <a:prstGeom prst="rect">
            <a:avLst/>
          </a:prstGeom>
        </p:spPr>
      </p:pic>
      <p:pic>
        <p:nvPicPr>
          <p:cNvPr id="138" name="Picture 137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AF44302-8FB7-44E0-A6BA-B38612845F58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347" y="5193460"/>
            <a:ext cx="698392" cy="698392"/>
          </a:xfrm>
          <a:prstGeom prst="rect">
            <a:avLst/>
          </a:prstGeom>
        </p:spPr>
      </p:pic>
      <p:pic>
        <p:nvPicPr>
          <p:cNvPr id="140" name="Picture 139" descr="A close up of a person&#10;&#10;Description automatically generated">
            <a:extLst>
              <a:ext uri="{FF2B5EF4-FFF2-40B4-BE49-F238E27FC236}">
                <a16:creationId xmlns:a16="http://schemas.microsoft.com/office/drawing/2014/main" id="{864DFF24-E495-4D4E-97F3-B6928E3F9C26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40" y="4620055"/>
            <a:ext cx="698392" cy="698392"/>
          </a:xfrm>
          <a:prstGeom prst="rect">
            <a:avLst/>
          </a:prstGeom>
        </p:spPr>
      </p:pic>
      <p:pic>
        <p:nvPicPr>
          <p:cNvPr id="142" name="Picture 141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8B2107E0-391F-48E2-BD0A-8A8FDD157AB9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767" y="5818703"/>
            <a:ext cx="698392" cy="698392"/>
          </a:xfrm>
          <a:prstGeom prst="rect">
            <a:avLst/>
          </a:prstGeom>
        </p:spPr>
      </p:pic>
      <p:pic>
        <p:nvPicPr>
          <p:cNvPr id="144" name="Picture 143" descr="A close up of a person&#10;&#10;Description automatically generated">
            <a:extLst>
              <a:ext uri="{FF2B5EF4-FFF2-40B4-BE49-F238E27FC236}">
                <a16:creationId xmlns:a16="http://schemas.microsoft.com/office/drawing/2014/main" id="{67756412-2D89-418E-8D8B-E3BC0C942EEC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383" y="5488601"/>
            <a:ext cx="698392" cy="69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32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A4EC84FE-1082-4927-87D4-7BFDB53060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163" y="2493169"/>
            <a:ext cx="2171700" cy="2171700"/>
          </a:xfrm>
          <a:prstGeom prst="rect">
            <a:avLst/>
          </a:prstGeom>
        </p:spPr>
      </p:pic>
      <p:pic>
        <p:nvPicPr>
          <p:cNvPr id="5" name="Picture 4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3D347EFF-7591-4A6F-8454-C3AFA03F8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7670" y="3259931"/>
            <a:ext cx="1404938" cy="1404938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17B5D27E-C1B9-48A5-9802-EB3C0F16B37C}"/>
              </a:ext>
            </a:extLst>
          </p:cNvPr>
          <p:cNvSpPr/>
          <p:nvPr/>
        </p:nvSpPr>
        <p:spPr>
          <a:xfrm>
            <a:off x="3681679" y="3962400"/>
            <a:ext cx="4126174" cy="3324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1BCAA2-1EE6-4089-A8E0-F8055FACE0B2}"/>
              </a:ext>
            </a:extLst>
          </p:cNvPr>
          <p:cNvSpPr/>
          <p:nvPr/>
        </p:nvSpPr>
        <p:spPr>
          <a:xfrm>
            <a:off x="1057911" y="4724009"/>
            <a:ext cx="2623768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200x200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9315D5D-BB68-4448-BAAA-2870C03149E9}"/>
              </a:ext>
            </a:extLst>
          </p:cNvPr>
          <p:cNvSpPr/>
          <p:nvPr/>
        </p:nvSpPr>
        <p:spPr>
          <a:xfrm>
            <a:off x="7758933" y="5001008"/>
            <a:ext cx="192167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128x128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63CE4B-DF26-4398-985E-D4F9D11E0599}"/>
              </a:ext>
            </a:extLst>
          </p:cNvPr>
          <p:cNvSpPr/>
          <p:nvPr/>
        </p:nvSpPr>
        <p:spPr>
          <a:xfrm>
            <a:off x="3471863" y="497452"/>
            <a:ext cx="46113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Rescale / Resize</a:t>
            </a:r>
          </a:p>
        </p:txBody>
      </p:sp>
    </p:spTree>
    <p:extLst>
      <p:ext uri="{BB962C8B-B14F-4D97-AF65-F5344CB8AC3E}">
        <p14:creationId xmlns:p14="http://schemas.microsoft.com/office/powerpoint/2010/main" val="2544341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rry image of a person&#10;&#10;Description automatically generated">
            <a:extLst>
              <a:ext uri="{FF2B5EF4-FFF2-40B4-BE49-F238E27FC236}">
                <a16:creationId xmlns:a16="http://schemas.microsoft.com/office/drawing/2014/main" id="{1E34E4ED-454A-40A2-B522-4978C3897A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347" y="1303350"/>
            <a:ext cx="609600" cy="609600"/>
          </a:xfrm>
          <a:prstGeom prst="rect">
            <a:avLst/>
          </a:prstGeom>
        </p:spPr>
      </p:pic>
      <p:pic>
        <p:nvPicPr>
          <p:cNvPr id="5" name="Picture 4" descr="A blurry close up of a person&#10;&#10;Description automatically generated">
            <a:extLst>
              <a:ext uri="{FF2B5EF4-FFF2-40B4-BE49-F238E27FC236}">
                <a16:creationId xmlns:a16="http://schemas.microsoft.com/office/drawing/2014/main" id="{8797706A-9D09-4784-8EA3-BC92D47373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81" y="1939979"/>
            <a:ext cx="609600" cy="609600"/>
          </a:xfrm>
          <a:prstGeom prst="rect">
            <a:avLst/>
          </a:prstGeom>
        </p:spPr>
      </p:pic>
      <p:pic>
        <p:nvPicPr>
          <p:cNvPr id="7" name="Picture 6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081D79B-D315-4930-A9B9-6ACC82D85D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075" y="2541330"/>
            <a:ext cx="609600" cy="609600"/>
          </a:xfrm>
          <a:prstGeom prst="rect">
            <a:avLst/>
          </a:prstGeom>
        </p:spPr>
      </p:pic>
      <p:pic>
        <p:nvPicPr>
          <p:cNvPr id="9" name="Picture 8" descr="A close up of a person&#10;&#10;Description automatically generated">
            <a:extLst>
              <a:ext uri="{FF2B5EF4-FFF2-40B4-BE49-F238E27FC236}">
                <a16:creationId xmlns:a16="http://schemas.microsoft.com/office/drawing/2014/main" id="{E51536D1-D8D9-4594-8ACD-54C04837B9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152" y="5831573"/>
            <a:ext cx="609600" cy="609600"/>
          </a:xfrm>
          <a:prstGeom prst="rect">
            <a:avLst/>
          </a:prstGeom>
        </p:spPr>
      </p:pic>
      <p:pic>
        <p:nvPicPr>
          <p:cNvPr id="11" name="Picture 10" descr="A close up of a person&#10;&#10;Description automatically generated">
            <a:extLst>
              <a:ext uri="{FF2B5EF4-FFF2-40B4-BE49-F238E27FC236}">
                <a16:creationId xmlns:a16="http://schemas.microsoft.com/office/drawing/2014/main" id="{40620759-99CC-4503-8066-B0314C9F8E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841" y="3988551"/>
            <a:ext cx="609600" cy="609600"/>
          </a:xfrm>
          <a:prstGeom prst="rect">
            <a:avLst/>
          </a:prstGeom>
        </p:spPr>
      </p:pic>
      <p:pic>
        <p:nvPicPr>
          <p:cNvPr id="13" name="Picture 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82B5BF9-D5EF-469F-8421-26BF584BD3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207" y="4433817"/>
            <a:ext cx="609600" cy="609600"/>
          </a:xfrm>
          <a:prstGeom prst="rect">
            <a:avLst/>
          </a:prstGeom>
        </p:spPr>
      </p:pic>
      <p:pic>
        <p:nvPicPr>
          <p:cNvPr id="15" name="Picture 1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778E63A-799F-4E50-8FE3-3D82ACC2369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56" y="3239918"/>
            <a:ext cx="609600" cy="609600"/>
          </a:xfrm>
          <a:prstGeom prst="rect">
            <a:avLst/>
          </a:prstGeom>
        </p:spPr>
      </p:pic>
      <p:pic>
        <p:nvPicPr>
          <p:cNvPr id="17" name="Picture 1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F18766D-BED2-4013-8E80-F67D91A8F1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75" y="2158481"/>
            <a:ext cx="609600" cy="609600"/>
          </a:xfrm>
          <a:prstGeom prst="rect">
            <a:avLst/>
          </a:prstGeom>
        </p:spPr>
      </p:pic>
      <p:pic>
        <p:nvPicPr>
          <p:cNvPr id="19" name="Picture 1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9ED26811-082E-496A-A8FA-1EC3CB6FE1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73" y="944552"/>
            <a:ext cx="609600" cy="609600"/>
          </a:xfrm>
          <a:prstGeom prst="rect">
            <a:avLst/>
          </a:prstGeom>
        </p:spPr>
      </p:pic>
      <p:pic>
        <p:nvPicPr>
          <p:cNvPr id="23" name="Picture 2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D16758BD-D977-424B-A522-D93A0E536E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8053" y="1858358"/>
            <a:ext cx="609600" cy="609600"/>
          </a:xfrm>
          <a:prstGeom prst="rect">
            <a:avLst/>
          </a:prstGeom>
        </p:spPr>
      </p:pic>
      <p:pic>
        <p:nvPicPr>
          <p:cNvPr id="25" name="Picture 24" descr="A close up of a person&#10;&#10;Description automatically generated">
            <a:extLst>
              <a:ext uri="{FF2B5EF4-FFF2-40B4-BE49-F238E27FC236}">
                <a16:creationId xmlns:a16="http://schemas.microsoft.com/office/drawing/2014/main" id="{F7841AE3-C326-4955-B54B-60DBE06873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177" y="4874522"/>
            <a:ext cx="609600" cy="609600"/>
          </a:xfrm>
          <a:prstGeom prst="rect">
            <a:avLst/>
          </a:prstGeom>
        </p:spPr>
      </p:pic>
      <p:pic>
        <p:nvPicPr>
          <p:cNvPr id="27" name="Picture 2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138C1AD-D44E-4088-958E-0108E8CD6B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950" y="4613512"/>
            <a:ext cx="609600" cy="609600"/>
          </a:xfrm>
          <a:prstGeom prst="rect">
            <a:avLst/>
          </a:prstGeom>
        </p:spPr>
      </p:pic>
      <p:pic>
        <p:nvPicPr>
          <p:cNvPr id="29" name="Picture 2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1F9A724-ACEB-4FEE-9E4B-E4437BD3CFF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49" y="3467393"/>
            <a:ext cx="609600" cy="609600"/>
          </a:xfrm>
          <a:prstGeom prst="rect">
            <a:avLst/>
          </a:prstGeom>
        </p:spPr>
      </p:pic>
      <p:pic>
        <p:nvPicPr>
          <p:cNvPr id="31" name="Picture 30" descr="A person wearing a hat&#10;&#10;Description automatically generated">
            <a:extLst>
              <a:ext uri="{FF2B5EF4-FFF2-40B4-BE49-F238E27FC236}">
                <a16:creationId xmlns:a16="http://schemas.microsoft.com/office/drawing/2014/main" id="{DD3FE8E3-55FB-43C0-825B-0129669BD0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914" y="2774471"/>
            <a:ext cx="609600" cy="609600"/>
          </a:xfrm>
          <a:prstGeom prst="rect">
            <a:avLst/>
          </a:prstGeom>
        </p:spPr>
      </p:pic>
      <p:pic>
        <p:nvPicPr>
          <p:cNvPr id="33" name="Picture 32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51551F82-831A-4EAB-9986-44D3F15E12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49" y="3782130"/>
            <a:ext cx="609600" cy="609600"/>
          </a:xfrm>
          <a:prstGeom prst="rect">
            <a:avLst/>
          </a:prstGeom>
        </p:spPr>
      </p:pic>
      <p:pic>
        <p:nvPicPr>
          <p:cNvPr id="35" name="Picture 34" descr="A picture containing shirt&#10;&#10;Description automatically generated">
            <a:extLst>
              <a:ext uri="{FF2B5EF4-FFF2-40B4-BE49-F238E27FC236}">
                <a16:creationId xmlns:a16="http://schemas.microsoft.com/office/drawing/2014/main" id="{A94DE341-1AA7-449C-9667-F21448CC5AE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174" y="3591637"/>
            <a:ext cx="609600" cy="609600"/>
          </a:xfrm>
          <a:prstGeom prst="rect">
            <a:avLst/>
          </a:prstGeom>
        </p:spPr>
      </p:pic>
      <p:pic>
        <p:nvPicPr>
          <p:cNvPr id="37" name="Picture 36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8A84AECD-1355-41B2-A07C-506F3CE8B24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974" y="2376983"/>
            <a:ext cx="609600" cy="609600"/>
          </a:xfrm>
          <a:prstGeom prst="rect">
            <a:avLst/>
          </a:prstGeom>
        </p:spPr>
      </p:pic>
      <p:pic>
        <p:nvPicPr>
          <p:cNvPr id="39" name="Picture 38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B7538D5C-CCAC-4F29-AB10-A408CAD277B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00" y="334630"/>
            <a:ext cx="609600" cy="609600"/>
          </a:xfrm>
          <a:prstGeom prst="rect">
            <a:avLst/>
          </a:prstGeom>
        </p:spPr>
      </p:pic>
      <p:pic>
        <p:nvPicPr>
          <p:cNvPr id="41" name="Picture 4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44AFE1F-3BE2-4D23-81A6-52475E96A12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678" y="370765"/>
            <a:ext cx="609600" cy="609600"/>
          </a:xfrm>
          <a:prstGeom prst="rect">
            <a:avLst/>
          </a:prstGeom>
        </p:spPr>
      </p:pic>
      <p:pic>
        <p:nvPicPr>
          <p:cNvPr id="43" name="Picture 42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5B56729-D395-4924-9646-55E2A384EEEE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53651">
            <a:off x="4154075" y="5268847"/>
            <a:ext cx="609600" cy="609600"/>
          </a:xfrm>
          <a:prstGeom prst="rect">
            <a:avLst/>
          </a:prstGeom>
        </p:spPr>
      </p:pic>
      <p:pic>
        <p:nvPicPr>
          <p:cNvPr id="45" name="Picture 4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E8E0E0C-B0C4-4910-9EAB-2009EEC4403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54" y="5221973"/>
            <a:ext cx="609600" cy="609600"/>
          </a:xfrm>
          <a:prstGeom prst="rect">
            <a:avLst/>
          </a:prstGeom>
        </p:spPr>
      </p:pic>
      <p:pic>
        <p:nvPicPr>
          <p:cNvPr id="47" name="Picture 46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35135969-7BAF-40A5-A38E-CDB4DF020E6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674" y="5783802"/>
            <a:ext cx="609600" cy="609600"/>
          </a:xfrm>
          <a:prstGeom prst="rect">
            <a:avLst/>
          </a:prstGeom>
        </p:spPr>
      </p:pic>
      <p:pic>
        <p:nvPicPr>
          <p:cNvPr id="49" name="Picture 48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4456459-C897-4C59-AFCA-30AEE9F4AE8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2906" y="3487218"/>
            <a:ext cx="609600" cy="609600"/>
          </a:xfrm>
          <a:prstGeom prst="rect">
            <a:avLst/>
          </a:prstGeom>
        </p:spPr>
      </p:pic>
      <p:pic>
        <p:nvPicPr>
          <p:cNvPr id="51" name="Picture 5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AA93442-4D85-4CE7-94E6-C532EB2FB9E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770" y="5637663"/>
            <a:ext cx="609600" cy="609600"/>
          </a:xfrm>
          <a:prstGeom prst="rect">
            <a:avLst/>
          </a:prstGeom>
        </p:spPr>
      </p:pic>
      <p:pic>
        <p:nvPicPr>
          <p:cNvPr id="53" name="Picture 5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572332F-EDA3-4D05-966A-B28491D8B589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242" y="2417360"/>
            <a:ext cx="609600" cy="609600"/>
          </a:xfrm>
          <a:prstGeom prst="rect">
            <a:avLst/>
          </a:prstGeom>
        </p:spPr>
      </p:pic>
      <p:pic>
        <p:nvPicPr>
          <p:cNvPr id="55" name="Picture 5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36AA9BB-AA7A-407B-BE49-15BBA20E09CF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050" y="4909211"/>
            <a:ext cx="609600" cy="609600"/>
          </a:xfrm>
          <a:prstGeom prst="rect">
            <a:avLst/>
          </a:prstGeom>
        </p:spPr>
      </p:pic>
      <p:pic>
        <p:nvPicPr>
          <p:cNvPr id="57" name="Picture 5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E4841DDF-12A4-454E-BF93-3831ABBF619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58" y="2148671"/>
            <a:ext cx="609600" cy="609600"/>
          </a:xfrm>
          <a:prstGeom prst="rect">
            <a:avLst/>
          </a:prstGeom>
        </p:spPr>
      </p:pic>
      <p:pic>
        <p:nvPicPr>
          <p:cNvPr id="59" name="Picture 58" descr="A person wearing a hat&#10;&#10;Description automatically generated">
            <a:extLst>
              <a:ext uri="{FF2B5EF4-FFF2-40B4-BE49-F238E27FC236}">
                <a16:creationId xmlns:a16="http://schemas.microsoft.com/office/drawing/2014/main" id="{A17C685B-1BBD-4716-BBA8-661D113D583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469" y="1306774"/>
            <a:ext cx="609600" cy="609600"/>
          </a:xfrm>
          <a:prstGeom prst="rect">
            <a:avLst/>
          </a:prstGeom>
        </p:spPr>
      </p:pic>
      <p:pic>
        <p:nvPicPr>
          <p:cNvPr id="61" name="Picture 60" descr="A close up of a person wearing glasses&#10;&#10;Description automatically generated">
            <a:extLst>
              <a:ext uri="{FF2B5EF4-FFF2-40B4-BE49-F238E27FC236}">
                <a16:creationId xmlns:a16="http://schemas.microsoft.com/office/drawing/2014/main" id="{A575AB1B-CE90-482C-8681-B715F21BC2CE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97" y="3849518"/>
            <a:ext cx="609600" cy="609600"/>
          </a:xfrm>
          <a:prstGeom prst="rect">
            <a:avLst/>
          </a:prstGeom>
        </p:spPr>
      </p:pic>
      <p:pic>
        <p:nvPicPr>
          <p:cNvPr id="63" name="Picture 62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82EF95EB-9272-4CBF-B5A4-1A10980B6861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32" y="5707039"/>
            <a:ext cx="609600" cy="609600"/>
          </a:xfrm>
          <a:prstGeom prst="rect">
            <a:avLst/>
          </a:prstGeom>
        </p:spPr>
      </p:pic>
      <p:pic>
        <p:nvPicPr>
          <p:cNvPr id="65" name="Picture 6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A7795757-C570-46D3-824D-87662A8BA13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97" y="5896826"/>
            <a:ext cx="609600" cy="609600"/>
          </a:xfrm>
          <a:prstGeom prst="rect">
            <a:avLst/>
          </a:prstGeom>
        </p:spPr>
      </p:pic>
      <p:pic>
        <p:nvPicPr>
          <p:cNvPr id="67" name="Picture 66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34BE4D9E-5C5A-4956-B636-E0A5800E1C65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012" y="3227122"/>
            <a:ext cx="609600" cy="609600"/>
          </a:xfrm>
          <a:prstGeom prst="rect">
            <a:avLst/>
          </a:prstGeom>
        </p:spPr>
      </p:pic>
      <p:pic>
        <p:nvPicPr>
          <p:cNvPr id="69" name="Picture 68" descr="A close up of a person&#10;&#10;Description automatically generated">
            <a:extLst>
              <a:ext uri="{FF2B5EF4-FFF2-40B4-BE49-F238E27FC236}">
                <a16:creationId xmlns:a16="http://schemas.microsoft.com/office/drawing/2014/main" id="{712CCB7C-3E2A-43D5-8FC6-4F249B7DE633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979" y="3970362"/>
            <a:ext cx="609600" cy="609600"/>
          </a:xfrm>
          <a:prstGeom prst="rect">
            <a:avLst/>
          </a:prstGeom>
        </p:spPr>
      </p:pic>
      <p:pic>
        <p:nvPicPr>
          <p:cNvPr id="71" name="Picture 70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9969C93-5FB1-451C-844C-06D34C5FF2B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62" y="1558405"/>
            <a:ext cx="609600" cy="609600"/>
          </a:xfrm>
          <a:prstGeom prst="rect">
            <a:avLst/>
          </a:prstGeom>
        </p:spPr>
      </p:pic>
      <p:pic>
        <p:nvPicPr>
          <p:cNvPr id="73" name="Picture 7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5F6E67C-5A48-4DEB-B6BB-EB8A7D9AF8E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937" y="4559485"/>
            <a:ext cx="609600" cy="609600"/>
          </a:xfrm>
          <a:prstGeom prst="rect">
            <a:avLst/>
          </a:prstGeom>
        </p:spPr>
      </p:pic>
      <p:pic>
        <p:nvPicPr>
          <p:cNvPr id="75" name="Picture 7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588D7491-6848-4181-AFFC-53D1FEF9A8DF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36" y="4523095"/>
            <a:ext cx="609600" cy="609600"/>
          </a:xfrm>
          <a:prstGeom prst="rect">
            <a:avLst/>
          </a:prstGeom>
        </p:spPr>
      </p:pic>
      <p:pic>
        <p:nvPicPr>
          <p:cNvPr id="77" name="Picture 7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1F35451-BA60-4CF2-BD2E-6DA801F7AEC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05" y="1017187"/>
            <a:ext cx="609600" cy="609600"/>
          </a:xfrm>
          <a:prstGeom prst="rect">
            <a:avLst/>
          </a:prstGeom>
        </p:spPr>
      </p:pic>
      <p:pic>
        <p:nvPicPr>
          <p:cNvPr id="79" name="Picture 7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02915F4B-AC09-4060-8A3C-7FFF9C3E970B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2132" y="370765"/>
            <a:ext cx="609600" cy="609600"/>
          </a:xfrm>
          <a:prstGeom prst="rect">
            <a:avLst/>
          </a:prstGeom>
        </p:spPr>
      </p:pic>
      <p:pic>
        <p:nvPicPr>
          <p:cNvPr id="81" name="Picture 80" descr="A close up of a person&#10;&#10;Description automatically generated">
            <a:extLst>
              <a:ext uri="{FF2B5EF4-FFF2-40B4-BE49-F238E27FC236}">
                <a16:creationId xmlns:a16="http://schemas.microsoft.com/office/drawing/2014/main" id="{6432D218-C3B6-49BC-996D-C025F3214CF3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902" y="3521265"/>
            <a:ext cx="609600" cy="609600"/>
          </a:xfrm>
          <a:prstGeom prst="rect">
            <a:avLst/>
          </a:prstGeom>
        </p:spPr>
      </p:pic>
      <p:pic>
        <p:nvPicPr>
          <p:cNvPr id="83" name="Picture 8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DE48C2F6-FC2E-4959-93DB-7D880315AEE9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788" y="3459707"/>
            <a:ext cx="609600" cy="609600"/>
          </a:xfrm>
          <a:prstGeom prst="rect">
            <a:avLst/>
          </a:prstGeom>
        </p:spPr>
      </p:pic>
      <p:pic>
        <p:nvPicPr>
          <p:cNvPr id="85" name="Picture 8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437F958D-7C76-415B-8767-91E18F8ADFB6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374" y="1350562"/>
            <a:ext cx="609600" cy="609600"/>
          </a:xfrm>
          <a:prstGeom prst="rect">
            <a:avLst/>
          </a:prstGeom>
        </p:spPr>
      </p:pic>
      <p:pic>
        <p:nvPicPr>
          <p:cNvPr id="87" name="Picture 86" descr="A close up of 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F886C60E-90F4-4A0A-A88D-893FD924EF5A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19" y="1636027"/>
            <a:ext cx="609600" cy="609600"/>
          </a:xfrm>
          <a:prstGeom prst="rect">
            <a:avLst/>
          </a:prstGeom>
        </p:spPr>
      </p:pic>
      <p:pic>
        <p:nvPicPr>
          <p:cNvPr id="89" name="Picture 88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A9CC6A7-9237-460C-8AEE-F670D4566208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269" y="1032113"/>
            <a:ext cx="609600" cy="609600"/>
          </a:xfrm>
          <a:prstGeom prst="rect">
            <a:avLst/>
          </a:prstGeom>
        </p:spPr>
      </p:pic>
      <p:pic>
        <p:nvPicPr>
          <p:cNvPr id="91" name="Picture 90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B694A93E-1A9F-42D6-A691-792ACD3C04E2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8764" y="4903524"/>
            <a:ext cx="609600" cy="609600"/>
          </a:xfrm>
          <a:prstGeom prst="rect">
            <a:avLst/>
          </a:prstGeom>
        </p:spPr>
      </p:pic>
      <p:pic>
        <p:nvPicPr>
          <p:cNvPr id="93" name="Picture 9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6470EE59-D65A-4903-BE43-D6ACA66915AA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9594" y="4069307"/>
            <a:ext cx="609600" cy="609600"/>
          </a:xfrm>
          <a:prstGeom prst="rect">
            <a:avLst/>
          </a:prstGeom>
        </p:spPr>
      </p:pic>
      <p:pic>
        <p:nvPicPr>
          <p:cNvPr id="97" name="Picture 96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34A6454-E009-4B95-8968-2E5B6098F31C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040" y="810345"/>
            <a:ext cx="609600" cy="609600"/>
          </a:xfrm>
          <a:prstGeom prst="rect">
            <a:avLst/>
          </a:prstGeom>
        </p:spPr>
      </p:pic>
      <p:pic>
        <p:nvPicPr>
          <p:cNvPr id="99" name="Picture 9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C8ED110C-E8BD-49BD-B355-C9F9C5747BA8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16" y="453738"/>
            <a:ext cx="609600" cy="609600"/>
          </a:xfrm>
          <a:prstGeom prst="rect">
            <a:avLst/>
          </a:prstGeom>
        </p:spPr>
      </p:pic>
      <p:pic>
        <p:nvPicPr>
          <p:cNvPr id="101" name="Picture 100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7DDFEA56-6F02-4F15-84E6-76D84C4591A5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46" y="2722160"/>
            <a:ext cx="609600" cy="609600"/>
          </a:xfrm>
          <a:prstGeom prst="rect">
            <a:avLst/>
          </a:prstGeom>
        </p:spPr>
      </p:pic>
      <p:pic>
        <p:nvPicPr>
          <p:cNvPr id="103" name="Picture 102" descr="A close up of a person&#10;&#10;Description automatically generated">
            <a:extLst>
              <a:ext uri="{FF2B5EF4-FFF2-40B4-BE49-F238E27FC236}">
                <a16:creationId xmlns:a16="http://schemas.microsoft.com/office/drawing/2014/main" id="{432B2B51-18BB-4AD4-9684-8FA0EB2DE007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73" y="4264922"/>
            <a:ext cx="609600" cy="609600"/>
          </a:xfrm>
          <a:prstGeom prst="rect">
            <a:avLst/>
          </a:prstGeom>
        </p:spPr>
      </p:pic>
      <p:pic>
        <p:nvPicPr>
          <p:cNvPr id="105" name="Picture 104" descr="A close up of a person wearing a hat&#10;&#10;Description automatically generated">
            <a:extLst>
              <a:ext uri="{FF2B5EF4-FFF2-40B4-BE49-F238E27FC236}">
                <a16:creationId xmlns:a16="http://schemas.microsoft.com/office/drawing/2014/main" id="{98CF9F3E-6793-4715-A212-FED50C9E6B73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36" y="5283387"/>
            <a:ext cx="609600" cy="609600"/>
          </a:xfrm>
          <a:prstGeom prst="rect">
            <a:avLst/>
          </a:prstGeom>
        </p:spPr>
      </p:pic>
      <p:pic>
        <p:nvPicPr>
          <p:cNvPr id="107" name="Picture 106" descr="A close up of a person&#10;&#10;Description automatically generated">
            <a:extLst>
              <a:ext uri="{FF2B5EF4-FFF2-40B4-BE49-F238E27FC236}">
                <a16:creationId xmlns:a16="http://schemas.microsoft.com/office/drawing/2014/main" id="{878D0E98-C2CB-4869-BC06-68CDF7A2CE7D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85" y="2187054"/>
            <a:ext cx="609600" cy="609600"/>
          </a:xfrm>
          <a:prstGeom prst="rect">
            <a:avLst/>
          </a:prstGeom>
        </p:spPr>
      </p:pic>
      <p:pic>
        <p:nvPicPr>
          <p:cNvPr id="109" name="Picture 108" descr="A close up of 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433B0095-55F3-4A56-B517-365B695FD87B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576" y="1754875"/>
            <a:ext cx="609600" cy="609600"/>
          </a:xfrm>
          <a:prstGeom prst="rect">
            <a:avLst/>
          </a:prstGeom>
        </p:spPr>
      </p:pic>
      <p:pic>
        <p:nvPicPr>
          <p:cNvPr id="111" name="Picture 11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3AE2A9D1-46A8-4F6B-8A05-5F1039BB8BE6}"/>
              </a:ext>
            </a:extLst>
          </p:cNvPr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3" name="Picture 11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7A0A6BE-B563-4EE9-976A-85A26D91C30B}"/>
              </a:ext>
            </a:extLst>
          </p:cNvPr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5" name="Picture 11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E542C7D-8A51-4D65-9684-843382987CE6}"/>
              </a:ext>
            </a:extLst>
          </p:cNvPr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7" name="Picture 11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82C9EAA-CAD8-48A5-82CE-E40543969E94}"/>
              </a:ext>
            </a:extLst>
          </p:cNvPr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19" name="Picture 118" descr="A close up of a person&#10;&#10;Description automatically generated">
            <a:extLst>
              <a:ext uri="{FF2B5EF4-FFF2-40B4-BE49-F238E27FC236}">
                <a16:creationId xmlns:a16="http://schemas.microsoft.com/office/drawing/2014/main" id="{7830C551-9E59-423D-A0D5-E68B0D12CF35}"/>
              </a:ext>
            </a:extLst>
          </p:cNvPr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1" name="Picture 12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DFB8EDE9-9DEA-47BD-B4CA-42B723E58D12}"/>
              </a:ext>
            </a:extLst>
          </p:cNvPr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3" name="Picture 12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5B86A65A-4688-4CE1-83A7-D1E2244D7A8E}"/>
              </a:ext>
            </a:extLst>
          </p:cNvPr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5" name="Picture 124" descr="A close up of a person&#10;&#10;Description automatically generated">
            <a:extLst>
              <a:ext uri="{FF2B5EF4-FFF2-40B4-BE49-F238E27FC236}">
                <a16:creationId xmlns:a16="http://schemas.microsoft.com/office/drawing/2014/main" id="{9AA6AB6F-0BF5-46D8-93C9-FCAFAA9EB55D}"/>
              </a:ext>
            </a:extLst>
          </p:cNvPr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7" name="Picture 126" descr="A close up of 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90F476FD-C712-48ED-8363-639877CEF229}"/>
              </a:ext>
            </a:extLst>
          </p:cNvPr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29" name="Picture 128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2716549-EA89-4A98-9102-B2C69DAAD26B}"/>
              </a:ext>
            </a:extLst>
          </p:cNvPr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31" name="Picture 13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2228D64-CD6F-4188-AE70-501267029553}"/>
              </a:ext>
            </a:extLst>
          </p:cNvPr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635" y="931380"/>
            <a:ext cx="698392" cy="698392"/>
          </a:xfrm>
          <a:prstGeom prst="rect">
            <a:avLst/>
          </a:prstGeom>
        </p:spPr>
      </p:pic>
      <p:pic>
        <p:nvPicPr>
          <p:cNvPr id="133" name="Picture 132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1B488E6D-96BA-46E9-9A0E-E914C6C0CC4D}"/>
              </a:ext>
            </a:extLst>
          </p:cNvPr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635" y="4465931"/>
            <a:ext cx="698392" cy="698392"/>
          </a:xfrm>
          <a:prstGeom prst="rect">
            <a:avLst/>
          </a:prstGeom>
        </p:spPr>
      </p:pic>
      <p:pic>
        <p:nvPicPr>
          <p:cNvPr id="153" name="Picture 152" descr="A close up of a person&#10;&#10;Description automatically generated">
            <a:extLst>
              <a:ext uri="{FF2B5EF4-FFF2-40B4-BE49-F238E27FC236}">
                <a16:creationId xmlns:a16="http://schemas.microsoft.com/office/drawing/2014/main" id="{3D59A31A-F02C-4B6F-B793-8BBFBA60F47F}"/>
              </a:ext>
            </a:extLst>
          </p:cNvPr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950" y="5869374"/>
            <a:ext cx="698392" cy="698392"/>
          </a:xfrm>
          <a:prstGeom prst="rect">
            <a:avLst/>
          </a:prstGeom>
        </p:spPr>
      </p:pic>
      <p:pic>
        <p:nvPicPr>
          <p:cNvPr id="157" name="Picture 156" descr="A close up of a person&#10;&#10;Description automatically generated">
            <a:extLst>
              <a:ext uri="{FF2B5EF4-FFF2-40B4-BE49-F238E27FC236}">
                <a16:creationId xmlns:a16="http://schemas.microsoft.com/office/drawing/2014/main" id="{4530C2CB-E954-4583-9C9F-C05A98A12922}"/>
              </a:ext>
            </a:extLst>
          </p:cNvPr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9304" y="1272913"/>
            <a:ext cx="698392" cy="698392"/>
          </a:xfrm>
          <a:prstGeom prst="rect">
            <a:avLst/>
          </a:prstGeom>
        </p:spPr>
      </p:pic>
      <p:pic>
        <p:nvPicPr>
          <p:cNvPr id="161" name="Picture 160" descr="A picture containing shirt, suit&#10;&#10;Description automatically generated">
            <a:extLst>
              <a:ext uri="{FF2B5EF4-FFF2-40B4-BE49-F238E27FC236}">
                <a16:creationId xmlns:a16="http://schemas.microsoft.com/office/drawing/2014/main" id="{D93B3A58-4EBA-40A4-89B1-CCF43CC4D0D4}"/>
              </a:ext>
            </a:extLst>
          </p:cNvPr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7687" y="5852430"/>
            <a:ext cx="698392" cy="698392"/>
          </a:xfrm>
          <a:prstGeom prst="rect">
            <a:avLst/>
          </a:prstGeom>
        </p:spPr>
      </p:pic>
      <p:pic>
        <p:nvPicPr>
          <p:cNvPr id="163" name="Picture 16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E9032AB-C97D-4EEA-BCA1-0025A40F082E}"/>
              </a:ext>
            </a:extLst>
          </p:cNvPr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140" y="5064398"/>
            <a:ext cx="698392" cy="698392"/>
          </a:xfrm>
          <a:prstGeom prst="rect">
            <a:avLst/>
          </a:prstGeom>
        </p:spPr>
      </p:pic>
      <p:pic>
        <p:nvPicPr>
          <p:cNvPr id="165" name="Picture 164" descr="A person smiling and posing for the camera&#10;&#10;Description automatically generated">
            <a:extLst>
              <a:ext uri="{FF2B5EF4-FFF2-40B4-BE49-F238E27FC236}">
                <a16:creationId xmlns:a16="http://schemas.microsoft.com/office/drawing/2014/main" id="{5EB6DD40-8501-4976-90B2-17F8DE8739EF}"/>
              </a:ext>
            </a:extLst>
          </p:cNvPr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240" y="2289831"/>
            <a:ext cx="698392" cy="698392"/>
          </a:xfrm>
          <a:prstGeom prst="rect">
            <a:avLst/>
          </a:prstGeom>
        </p:spPr>
      </p:pic>
      <p:pic>
        <p:nvPicPr>
          <p:cNvPr id="169" name="Picture 168" descr="A picture containing hat&#10;&#10;Description automatically generated">
            <a:extLst>
              <a:ext uri="{FF2B5EF4-FFF2-40B4-BE49-F238E27FC236}">
                <a16:creationId xmlns:a16="http://schemas.microsoft.com/office/drawing/2014/main" id="{C2045EFD-CDD1-4FD4-B699-CD130E3C0BE0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342" y="1071662"/>
            <a:ext cx="698392" cy="698392"/>
          </a:xfrm>
          <a:prstGeom prst="rect">
            <a:avLst/>
          </a:prstGeom>
        </p:spPr>
      </p:pic>
      <p:pic>
        <p:nvPicPr>
          <p:cNvPr id="171" name="Picture 17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FA49ED5-468C-4C37-87B8-82FE4A72E1E0}"/>
              </a:ext>
            </a:extLst>
          </p:cNvPr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465" y="205148"/>
            <a:ext cx="698392" cy="698392"/>
          </a:xfrm>
          <a:prstGeom prst="rect">
            <a:avLst/>
          </a:prstGeom>
        </p:spPr>
      </p:pic>
      <p:pic>
        <p:nvPicPr>
          <p:cNvPr id="173" name="Picture 172" descr="A close up of a person&#10;&#10;Description automatically generated">
            <a:extLst>
              <a:ext uri="{FF2B5EF4-FFF2-40B4-BE49-F238E27FC236}">
                <a16:creationId xmlns:a16="http://schemas.microsoft.com/office/drawing/2014/main" id="{7A952C97-431A-4230-BAC6-F8A361D67FA0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357" y="3521528"/>
            <a:ext cx="698392" cy="698392"/>
          </a:xfrm>
          <a:prstGeom prst="rect">
            <a:avLst/>
          </a:prstGeom>
        </p:spPr>
      </p:pic>
      <p:pic>
        <p:nvPicPr>
          <p:cNvPr id="175" name="Picture 17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0A4E22B7-3284-4814-B41E-E7DA0432FB16}"/>
              </a:ext>
            </a:extLst>
          </p:cNvPr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5711" y="4831550"/>
            <a:ext cx="698392" cy="698392"/>
          </a:xfrm>
          <a:prstGeom prst="rect">
            <a:avLst/>
          </a:prstGeom>
        </p:spPr>
      </p:pic>
      <p:pic>
        <p:nvPicPr>
          <p:cNvPr id="177" name="Picture 176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2E49EEE7-1582-4CDA-8FE7-2F7A06039C2E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2599" y="1232502"/>
            <a:ext cx="698392" cy="698392"/>
          </a:xfrm>
          <a:prstGeom prst="rect">
            <a:avLst/>
          </a:prstGeom>
        </p:spPr>
      </p:pic>
      <p:pic>
        <p:nvPicPr>
          <p:cNvPr id="179" name="Picture 17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149E06FB-6883-412C-906A-E44ACDDEF025}"/>
              </a:ext>
            </a:extLst>
          </p:cNvPr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5340" y="1331227"/>
            <a:ext cx="698392" cy="698392"/>
          </a:xfrm>
          <a:prstGeom prst="rect">
            <a:avLst/>
          </a:prstGeom>
        </p:spPr>
      </p:pic>
      <p:pic>
        <p:nvPicPr>
          <p:cNvPr id="181" name="Picture 18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B4BDFB0C-3FEC-4578-AE60-AC7BE50AF148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3576" y="290234"/>
            <a:ext cx="698392" cy="698392"/>
          </a:xfrm>
          <a:prstGeom prst="rect">
            <a:avLst/>
          </a:prstGeom>
        </p:spPr>
      </p:pic>
      <p:pic>
        <p:nvPicPr>
          <p:cNvPr id="183" name="Picture 182" descr="A person wearing a hat&#10;&#10;Description automatically generated">
            <a:extLst>
              <a:ext uri="{FF2B5EF4-FFF2-40B4-BE49-F238E27FC236}">
                <a16:creationId xmlns:a16="http://schemas.microsoft.com/office/drawing/2014/main" id="{DD670EFF-E414-46ED-872D-8EA3CA29D955}"/>
              </a:ext>
            </a:extLst>
          </p:cNvPr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947" y="1818809"/>
            <a:ext cx="698392" cy="698392"/>
          </a:xfrm>
          <a:prstGeom prst="rect">
            <a:avLst/>
          </a:prstGeom>
        </p:spPr>
      </p:pic>
      <p:pic>
        <p:nvPicPr>
          <p:cNvPr id="185" name="Picture 184" descr="A close up of a person&#10;&#10;Description automatically generated">
            <a:extLst>
              <a:ext uri="{FF2B5EF4-FFF2-40B4-BE49-F238E27FC236}">
                <a16:creationId xmlns:a16="http://schemas.microsoft.com/office/drawing/2014/main" id="{10D7F383-3A50-40D7-8D5A-F103F597C460}"/>
              </a:ext>
            </a:extLst>
          </p:cNvPr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0936" y="1204737"/>
            <a:ext cx="698392" cy="698392"/>
          </a:xfrm>
          <a:prstGeom prst="rect">
            <a:avLst/>
          </a:prstGeom>
        </p:spPr>
      </p:pic>
      <p:pic>
        <p:nvPicPr>
          <p:cNvPr id="187" name="Picture 18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5E22EC9-1647-4598-954F-194EE332EF8F}"/>
              </a:ext>
            </a:extLst>
          </p:cNvPr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247" y="2308609"/>
            <a:ext cx="698392" cy="698392"/>
          </a:xfrm>
          <a:prstGeom prst="rect">
            <a:avLst/>
          </a:prstGeom>
        </p:spPr>
      </p:pic>
      <p:pic>
        <p:nvPicPr>
          <p:cNvPr id="189" name="Picture 188" descr="A person looking towards the camera&#10;&#10;Description automatically generated">
            <a:extLst>
              <a:ext uri="{FF2B5EF4-FFF2-40B4-BE49-F238E27FC236}">
                <a16:creationId xmlns:a16="http://schemas.microsoft.com/office/drawing/2014/main" id="{D57C2476-3B2F-4048-A082-B8AE98981534}"/>
              </a:ext>
            </a:extLst>
          </p:cNvPr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6442" y="5898067"/>
            <a:ext cx="698392" cy="698392"/>
          </a:xfrm>
          <a:prstGeom prst="rect">
            <a:avLst/>
          </a:prstGeom>
        </p:spPr>
      </p:pic>
      <p:pic>
        <p:nvPicPr>
          <p:cNvPr id="191" name="Picture 190" descr="A close up of a person&#10;&#10;Description automatically generated">
            <a:extLst>
              <a:ext uri="{FF2B5EF4-FFF2-40B4-BE49-F238E27FC236}">
                <a16:creationId xmlns:a16="http://schemas.microsoft.com/office/drawing/2014/main" id="{38E53BD2-BF73-4AAD-9EF7-0C9B15E062FB}"/>
              </a:ext>
            </a:extLst>
          </p:cNvPr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947" y="3675147"/>
            <a:ext cx="698392" cy="698392"/>
          </a:xfrm>
          <a:prstGeom prst="rect">
            <a:avLst/>
          </a:prstGeom>
        </p:spPr>
      </p:pic>
      <p:pic>
        <p:nvPicPr>
          <p:cNvPr id="193" name="Picture 192" descr="A close up of a person&#10;&#10;Description automatically generated">
            <a:extLst>
              <a:ext uri="{FF2B5EF4-FFF2-40B4-BE49-F238E27FC236}">
                <a16:creationId xmlns:a16="http://schemas.microsoft.com/office/drawing/2014/main" id="{6307D169-B4D9-4A04-AC41-07AAC535B90B}"/>
              </a:ext>
            </a:extLst>
          </p:cNvPr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6465" y="2598144"/>
            <a:ext cx="698392" cy="698392"/>
          </a:xfrm>
          <a:prstGeom prst="rect">
            <a:avLst/>
          </a:prstGeom>
        </p:spPr>
      </p:pic>
      <p:pic>
        <p:nvPicPr>
          <p:cNvPr id="195" name="Picture 194" descr="A close up of a person&#10;&#10;Description automatically generated">
            <a:extLst>
              <a:ext uri="{FF2B5EF4-FFF2-40B4-BE49-F238E27FC236}">
                <a16:creationId xmlns:a16="http://schemas.microsoft.com/office/drawing/2014/main" id="{41F02918-A716-4A3E-9B01-FA1AABDF118A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6863" y="5898067"/>
            <a:ext cx="698392" cy="698392"/>
          </a:xfrm>
          <a:prstGeom prst="rect">
            <a:avLst/>
          </a:prstGeom>
        </p:spPr>
      </p:pic>
      <p:pic>
        <p:nvPicPr>
          <p:cNvPr id="197" name="Picture 19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2ED818F-9B98-4478-91F3-8BDE3EDD1A1D}"/>
              </a:ext>
            </a:extLst>
          </p:cNvPr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6927" y="4520049"/>
            <a:ext cx="698392" cy="698392"/>
          </a:xfrm>
          <a:prstGeom prst="rect">
            <a:avLst/>
          </a:prstGeom>
        </p:spPr>
      </p:pic>
      <p:pic>
        <p:nvPicPr>
          <p:cNvPr id="199" name="Picture 198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0B46933A-77A7-4E12-95ED-A32D82D7E87C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395" y="5190092"/>
            <a:ext cx="698392" cy="698392"/>
          </a:xfrm>
          <a:prstGeom prst="rect">
            <a:avLst/>
          </a:prstGeom>
        </p:spPr>
      </p:pic>
      <p:pic>
        <p:nvPicPr>
          <p:cNvPr id="201" name="Picture 200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F1EB475A-C259-4DEE-8706-016A73DDB83C}"/>
              </a:ext>
            </a:extLst>
          </p:cNvPr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140" y="3589773"/>
            <a:ext cx="698392" cy="698392"/>
          </a:xfrm>
          <a:prstGeom prst="rect">
            <a:avLst/>
          </a:prstGeom>
        </p:spPr>
      </p:pic>
      <p:pic>
        <p:nvPicPr>
          <p:cNvPr id="203" name="Picture 202" descr="A close up of a person&#10;&#10;Description automatically generated">
            <a:extLst>
              <a:ext uri="{FF2B5EF4-FFF2-40B4-BE49-F238E27FC236}">
                <a16:creationId xmlns:a16="http://schemas.microsoft.com/office/drawing/2014/main" id="{30A137A4-D91A-40B2-9655-15C7B286B8B8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253" y="3851834"/>
            <a:ext cx="698392" cy="698392"/>
          </a:xfrm>
          <a:prstGeom prst="rect">
            <a:avLst/>
          </a:prstGeom>
        </p:spPr>
      </p:pic>
      <p:pic>
        <p:nvPicPr>
          <p:cNvPr id="205" name="Picture 204" descr="A close up of a person smiling for the camera&#10;&#10;Description automatically generated">
            <a:extLst>
              <a:ext uri="{FF2B5EF4-FFF2-40B4-BE49-F238E27FC236}">
                <a16:creationId xmlns:a16="http://schemas.microsoft.com/office/drawing/2014/main" id="{C6BDCB62-928E-4B2B-8646-F2D05552DA4F}"/>
              </a:ext>
            </a:extLst>
          </p:cNvPr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465" y="3151126"/>
            <a:ext cx="698392" cy="698392"/>
          </a:xfrm>
          <a:prstGeom prst="rect">
            <a:avLst/>
          </a:prstGeom>
        </p:spPr>
      </p:pic>
      <p:pic>
        <p:nvPicPr>
          <p:cNvPr id="207" name="Picture 206" descr="A close up of a person&#10;&#10;Description automatically generated">
            <a:extLst>
              <a:ext uri="{FF2B5EF4-FFF2-40B4-BE49-F238E27FC236}">
                <a16:creationId xmlns:a16="http://schemas.microsoft.com/office/drawing/2014/main" id="{734B64BF-8679-4150-BC95-A0C69B3CE103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3904" y="988626"/>
            <a:ext cx="698392" cy="698392"/>
          </a:xfrm>
          <a:prstGeom prst="rect">
            <a:avLst/>
          </a:prstGeom>
        </p:spPr>
      </p:pic>
      <p:pic>
        <p:nvPicPr>
          <p:cNvPr id="209" name="Picture 208" descr="A close up of a person&#10;&#10;Description automatically generated">
            <a:extLst>
              <a:ext uri="{FF2B5EF4-FFF2-40B4-BE49-F238E27FC236}">
                <a16:creationId xmlns:a16="http://schemas.microsoft.com/office/drawing/2014/main" id="{D7553335-AA08-4ADA-AA77-6700041C52F0}"/>
              </a:ext>
            </a:extLst>
          </p:cNvPr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731" y="376981"/>
            <a:ext cx="698392" cy="698392"/>
          </a:xfrm>
          <a:prstGeom prst="rect">
            <a:avLst/>
          </a:prstGeom>
        </p:spPr>
      </p:pic>
      <p:pic>
        <p:nvPicPr>
          <p:cNvPr id="211" name="Picture 210" descr="A close up of a person&#10;&#10;Description automatically generated">
            <a:extLst>
              <a:ext uri="{FF2B5EF4-FFF2-40B4-BE49-F238E27FC236}">
                <a16:creationId xmlns:a16="http://schemas.microsoft.com/office/drawing/2014/main" id="{C557D59C-AFBE-47FD-9192-33C60320CF83}"/>
              </a:ext>
            </a:extLst>
          </p:cNvPr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395" y="1953805"/>
            <a:ext cx="698392" cy="698392"/>
          </a:xfrm>
          <a:prstGeom prst="rect">
            <a:avLst/>
          </a:prstGeom>
        </p:spPr>
      </p:pic>
      <p:pic>
        <p:nvPicPr>
          <p:cNvPr id="213" name="Picture 212" descr="A close up of a person&#10;&#10;Description automatically generated">
            <a:extLst>
              <a:ext uri="{FF2B5EF4-FFF2-40B4-BE49-F238E27FC236}">
                <a16:creationId xmlns:a16="http://schemas.microsoft.com/office/drawing/2014/main" id="{CB2924A2-6212-4B6F-BAD9-F1803BA8EB2E}"/>
              </a:ext>
            </a:extLst>
          </p:cNvPr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2848" y="3591637"/>
            <a:ext cx="698392" cy="698392"/>
          </a:xfrm>
          <a:prstGeom prst="rect">
            <a:avLst/>
          </a:prstGeom>
        </p:spPr>
      </p:pic>
      <p:pic>
        <p:nvPicPr>
          <p:cNvPr id="215" name="Picture 214" descr="A close up of 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79C86765-4401-45BC-81D7-629CFFAD04D3}"/>
              </a:ext>
            </a:extLst>
          </p:cNvPr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8771" y="2609093"/>
            <a:ext cx="698392" cy="698392"/>
          </a:xfrm>
          <a:prstGeom prst="rect">
            <a:avLst/>
          </a:prstGeom>
        </p:spPr>
      </p:pic>
      <p:pic>
        <p:nvPicPr>
          <p:cNvPr id="217" name="Picture 21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682B3BA8-62F6-4581-AA6B-08F3378DEC19}"/>
              </a:ext>
            </a:extLst>
          </p:cNvPr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494" y="1590783"/>
            <a:ext cx="698392" cy="698392"/>
          </a:xfrm>
          <a:prstGeom prst="rect">
            <a:avLst/>
          </a:prstGeom>
        </p:spPr>
      </p:pic>
      <p:pic>
        <p:nvPicPr>
          <p:cNvPr id="219" name="Picture 218" descr="A close up of a person&#10;&#10;Description automatically generated">
            <a:extLst>
              <a:ext uri="{FF2B5EF4-FFF2-40B4-BE49-F238E27FC236}">
                <a16:creationId xmlns:a16="http://schemas.microsoft.com/office/drawing/2014/main" id="{9E96EA5B-B1BE-47FF-8A97-F13D151C4ED6}"/>
              </a:ext>
            </a:extLst>
          </p:cNvPr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166" y="4219920"/>
            <a:ext cx="698392" cy="698392"/>
          </a:xfrm>
          <a:prstGeom prst="rect">
            <a:avLst/>
          </a:prstGeom>
        </p:spPr>
      </p:pic>
      <p:pic>
        <p:nvPicPr>
          <p:cNvPr id="221" name="Picture 220" descr="A person who is smiling and looking at the camera&#10;&#10;Description automatically generated">
            <a:extLst>
              <a:ext uri="{FF2B5EF4-FFF2-40B4-BE49-F238E27FC236}">
                <a16:creationId xmlns:a16="http://schemas.microsoft.com/office/drawing/2014/main" id="{1CD03D27-1C1F-4D78-BB6E-B6B216069817}"/>
              </a:ext>
            </a:extLst>
          </p:cNvPr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151" y="5221973"/>
            <a:ext cx="698392" cy="698392"/>
          </a:xfrm>
          <a:prstGeom prst="rect">
            <a:avLst/>
          </a:prstGeom>
        </p:spPr>
      </p:pic>
      <p:pic>
        <p:nvPicPr>
          <p:cNvPr id="223" name="Picture 222" descr="A close up of a person&#10;&#10;Description automatically generated">
            <a:extLst>
              <a:ext uri="{FF2B5EF4-FFF2-40B4-BE49-F238E27FC236}">
                <a16:creationId xmlns:a16="http://schemas.microsoft.com/office/drawing/2014/main" id="{1517EC3F-00A8-4ACE-B537-D5808DF9D641}"/>
              </a:ext>
            </a:extLst>
          </p:cNvPr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440" y="4465931"/>
            <a:ext cx="698392" cy="698392"/>
          </a:xfrm>
          <a:prstGeom prst="rect">
            <a:avLst/>
          </a:prstGeom>
        </p:spPr>
      </p:pic>
      <p:pic>
        <p:nvPicPr>
          <p:cNvPr id="225" name="Picture 224" descr="A close up of a person&#10;&#10;Description automatically generated">
            <a:extLst>
              <a:ext uri="{FF2B5EF4-FFF2-40B4-BE49-F238E27FC236}">
                <a16:creationId xmlns:a16="http://schemas.microsoft.com/office/drawing/2014/main" id="{B8209630-03B0-42D0-891A-41F144231432}"/>
              </a:ext>
            </a:extLst>
          </p:cNvPr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952" y="4290598"/>
            <a:ext cx="698392" cy="698392"/>
          </a:xfrm>
          <a:prstGeom prst="rect">
            <a:avLst/>
          </a:prstGeom>
        </p:spPr>
      </p:pic>
      <p:pic>
        <p:nvPicPr>
          <p:cNvPr id="227" name="Picture 226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10B57F08-444C-4067-9A64-2D8D1D2ABAA8}"/>
              </a:ext>
            </a:extLst>
          </p:cNvPr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4960" y="5588187"/>
            <a:ext cx="698392" cy="698392"/>
          </a:xfrm>
          <a:prstGeom prst="rect">
            <a:avLst/>
          </a:prstGeom>
        </p:spPr>
      </p:pic>
      <p:pic>
        <p:nvPicPr>
          <p:cNvPr id="229" name="Picture 22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6938522-53E7-44DF-B086-D94EA2233631}"/>
              </a:ext>
            </a:extLst>
          </p:cNvPr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5966" y="5283387"/>
            <a:ext cx="698392" cy="698392"/>
          </a:xfrm>
          <a:prstGeom prst="rect">
            <a:avLst/>
          </a:prstGeom>
        </p:spPr>
      </p:pic>
      <p:pic>
        <p:nvPicPr>
          <p:cNvPr id="231" name="Picture 230" descr="A close up of a person&#10;&#10;Description automatically generated">
            <a:extLst>
              <a:ext uri="{FF2B5EF4-FFF2-40B4-BE49-F238E27FC236}">
                <a16:creationId xmlns:a16="http://schemas.microsoft.com/office/drawing/2014/main" id="{05C52410-BCD5-4103-AB79-A8645825CC5E}"/>
              </a:ext>
            </a:extLst>
          </p:cNvPr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3949" y="561875"/>
            <a:ext cx="698392" cy="698392"/>
          </a:xfrm>
          <a:prstGeom prst="rect">
            <a:avLst/>
          </a:prstGeom>
        </p:spPr>
      </p:pic>
      <p:pic>
        <p:nvPicPr>
          <p:cNvPr id="233" name="Picture 23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90750E5-E61A-406F-B6A1-8186AC317401}"/>
              </a:ext>
            </a:extLst>
          </p:cNvPr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138" y="1793462"/>
            <a:ext cx="698392" cy="698392"/>
          </a:xfrm>
          <a:prstGeom prst="rect">
            <a:avLst/>
          </a:prstGeom>
        </p:spPr>
      </p:pic>
      <p:pic>
        <p:nvPicPr>
          <p:cNvPr id="235" name="Picture 234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C5471158-3005-405C-941E-6069CB0580F0}"/>
              </a:ext>
            </a:extLst>
          </p:cNvPr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62" y="1818809"/>
            <a:ext cx="698392" cy="698392"/>
          </a:xfrm>
          <a:prstGeom prst="rect">
            <a:avLst/>
          </a:prstGeom>
        </p:spPr>
      </p:pic>
      <p:pic>
        <p:nvPicPr>
          <p:cNvPr id="237" name="Picture 236" descr="A person wearing glasses&#10;&#10;Description automatically generated">
            <a:extLst>
              <a:ext uri="{FF2B5EF4-FFF2-40B4-BE49-F238E27FC236}">
                <a16:creationId xmlns:a16="http://schemas.microsoft.com/office/drawing/2014/main" id="{E94A99F7-C648-4193-B798-9BC5885D070D}"/>
              </a:ext>
            </a:extLst>
          </p:cNvPr>
          <p:cNvPicPr>
            <a:picLocks noChangeAspect="1"/>
          </p:cNvPicPr>
          <p:nvPr/>
        </p:nvPicPr>
        <p:blipFill>
          <a:blip r:embed="rId10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677" y="4344457"/>
            <a:ext cx="698392" cy="698392"/>
          </a:xfrm>
          <a:prstGeom prst="rect">
            <a:avLst/>
          </a:prstGeom>
        </p:spPr>
      </p:pic>
      <p:pic>
        <p:nvPicPr>
          <p:cNvPr id="239" name="Picture 238" descr="A person posing for a photo&#10;&#10;Description automatically generated">
            <a:extLst>
              <a:ext uri="{FF2B5EF4-FFF2-40B4-BE49-F238E27FC236}">
                <a16:creationId xmlns:a16="http://schemas.microsoft.com/office/drawing/2014/main" id="{F0EFFD8D-F9BF-4BD2-8028-3CDD8D923877}"/>
              </a:ext>
            </a:extLst>
          </p:cNvPr>
          <p:cNvPicPr>
            <a:picLocks noChangeAspect="1"/>
          </p:cNvPicPr>
          <p:nvPr/>
        </p:nvPicPr>
        <p:blipFill>
          <a:blip r:embed="rId10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6151" y="3919226"/>
            <a:ext cx="698392" cy="698392"/>
          </a:xfrm>
          <a:prstGeom prst="rect">
            <a:avLst/>
          </a:prstGeom>
        </p:spPr>
      </p:pic>
      <p:pic>
        <p:nvPicPr>
          <p:cNvPr id="241" name="Picture 240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25D475D5-51AC-4835-975E-6E7A94C6BB5E}"/>
              </a:ext>
            </a:extLst>
          </p:cNvPr>
          <p:cNvPicPr>
            <a:picLocks noChangeAspect="1"/>
          </p:cNvPicPr>
          <p:nvPr/>
        </p:nvPicPr>
        <p:blipFill>
          <a:blip r:embed="rId10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03" y="207888"/>
            <a:ext cx="698392" cy="698392"/>
          </a:xfrm>
          <a:prstGeom prst="rect">
            <a:avLst/>
          </a:prstGeom>
        </p:spPr>
      </p:pic>
      <p:pic>
        <p:nvPicPr>
          <p:cNvPr id="243" name="Picture 242" descr="A picture containing wearing, shirt&#10;&#10;Description automatically generated">
            <a:extLst>
              <a:ext uri="{FF2B5EF4-FFF2-40B4-BE49-F238E27FC236}">
                <a16:creationId xmlns:a16="http://schemas.microsoft.com/office/drawing/2014/main" id="{E8DBE703-7808-46F7-8C50-A2EAE073DDAC}"/>
              </a:ext>
            </a:extLst>
          </p:cNvPr>
          <p:cNvPicPr>
            <a:picLocks noChangeAspect="1"/>
          </p:cNvPicPr>
          <p:nvPr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084" y="525400"/>
            <a:ext cx="698392" cy="698392"/>
          </a:xfrm>
          <a:prstGeom prst="rect">
            <a:avLst/>
          </a:prstGeom>
        </p:spPr>
      </p:pic>
      <p:pic>
        <p:nvPicPr>
          <p:cNvPr id="245" name="Picture 24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D622C517-375E-449B-A411-578D8784FB9D}"/>
              </a:ext>
            </a:extLst>
          </p:cNvPr>
          <p:cNvPicPr>
            <a:picLocks noChangeAspect="1"/>
          </p:cNvPicPr>
          <p:nvPr/>
        </p:nvPicPr>
        <p:blipFill>
          <a:blip r:embed="rId10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601" y="2417908"/>
            <a:ext cx="698392" cy="698392"/>
          </a:xfrm>
          <a:prstGeom prst="rect">
            <a:avLst/>
          </a:prstGeom>
        </p:spPr>
      </p:pic>
      <p:pic>
        <p:nvPicPr>
          <p:cNvPr id="247" name="Picture 24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8079D9D-B3E0-4419-A338-E04E12E9360B}"/>
              </a:ext>
            </a:extLst>
          </p:cNvPr>
          <p:cNvPicPr>
            <a:picLocks noChangeAspect="1"/>
          </p:cNvPicPr>
          <p:nvPr/>
        </p:nvPicPr>
        <p:blipFill>
          <a:blip r:embed="rId1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4007" y="3073801"/>
            <a:ext cx="698392" cy="698392"/>
          </a:xfrm>
          <a:prstGeom prst="rect">
            <a:avLst/>
          </a:prstGeom>
        </p:spPr>
      </p:pic>
      <p:pic>
        <p:nvPicPr>
          <p:cNvPr id="249" name="Picture 248" descr="A close up of a person&#10;&#10;Description automatically generated">
            <a:extLst>
              <a:ext uri="{FF2B5EF4-FFF2-40B4-BE49-F238E27FC236}">
                <a16:creationId xmlns:a16="http://schemas.microsoft.com/office/drawing/2014/main" id="{81F9328D-7AE1-4B22-A3BB-18A06FC36977}"/>
              </a:ext>
            </a:extLst>
          </p:cNvPr>
          <p:cNvPicPr>
            <a:picLocks noChangeAspect="1"/>
          </p:cNvPicPr>
          <p:nvPr/>
        </p:nvPicPr>
        <p:blipFill>
          <a:blip r:embed="rId1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240" y="5357843"/>
            <a:ext cx="698392" cy="698392"/>
          </a:xfrm>
          <a:prstGeom prst="rect">
            <a:avLst/>
          </a:prstGeom>
        </p:spPr>
      </p:pic>
      <p:sp>
        <p:nvSpPr>
          <p:cNvPr id="250" name="Rectangle 249">
            <a:extLst>
              <a:ext uri="{FF2B5EF4-FFF2-40B4-BE49-F238E27FC236}">
                <a16:creationId xmlns:a16="http://schemas.microsoft.com/office/drawing/2014/main" id="{3ECD5531-B8E6-4CED-80CD-15CB09C7EF85}"/>
              </a:ext>
            </a:extLst>
          </p:cNvPr>
          <p:cNvSpPr/>
          <p:nvPr/>
        </p:nvSpPr>
        <p:spPr>
          <a:xfrm>
            <a:off x="8880910" y="2379515"/>
            <a:ext cx="707245" cy="144655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  <a:endParaRPr lang="en-US" sz="5400" b="1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51" name="Arrow: Right 250">
            <a:extLst>
              <a:ext uri="{FF2B5EF4-FFF2-40B4-BE49-F238E27FC236}">
                <a16:creationId xmlns:a16="http://schemas.microsoft.com/office/drawing/2014/main" id="{7C8563A0-ED05-470A-9753-D6D712A78767}"/>
              </a:ext>
            </a:extLst>
          </p:cNvPr>
          <p:cNvSpPr/>
          <p:nvPr/>
        </p:nvSpPr>
        <p:spPr>
          <a:xfrm>
            <a:off x="2738650" y="2927447"/>
            <a:ext cx="6050510" cy="5893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ctangle 253">
            <a:extLst>
              <a:ext uri="{FF2B5EF4-FFF2-40B4-BE49-F238E27FC236}">
                <a16:creationId xmlns:a16="http://schemas.microsoft.com/office/drawing/2014/main" id="{6467FD0F-B527-4640-8F04-EB21B1CAA96E}"/>
              </a:ext>
            </a:extLst>
          </p:cNvPr>
          <p:cNvSpPr/>
          <p:nvPr/>
        </p:nvSpPr>
        <p:spPr>
          <a:xfrm>
            <a:off x="3973774" y="19781"/>
            <a:ext cx="36198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Generator A</a:t>
            </a:r>
          </a:p>
        </p:txBody>
      </p:sp>
    </p:spTree>
    <p:extLst>
      <p:ext uri="{BB962C8B-B14F-4D97-AF65-F5344CB8AC3E}">
        <p14:creationId xmlns:p14="http://schemas.microsoft.com/office/powerpoint/2010/main" val="5102402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564</Words>
  <Application>Microsoft Office PowerPoint</Application>
  <PresentationFormat>Widescreen</PresentationFormat>
  <Paragraphs>121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 Unicode MS</vt:lpstr>
      <vt:lpstr>Arial</vt:lpstr>
      <vt:lpstr>Calibri</vt:lpstr>
      <vt:lpstr>Calibri Light</vt:lpstr>
      <vt:lpstr>Office Theme</vt:lpstr>
      <vt:lpstr>Facial GANs and  Facial Expressions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Facial GANs and  Facial Expressions</dc:title>
  <dc:creator>Lawrence Quesada</dc:creator>
  <cp:lastModifiedBy>Lawrence Quesada</cp:lastModifiedBy>
  <cp:revision>4</cp:revision>
  <dcterms:created xsi:type="dcterms:W3CDTF">2020-11-13T04:46:08Z</dcterms:created>
  <dcterms:modified xsi:type="dcterms:W3CDTF">2020-11-14T18:16:20Z</dcterms:modified>
</cp:coreProperties>
</file>